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2" r:id="rId1"/>
  </p:sldMasterIdLst>
  <p:notesMasterIdLst>
    <p:notesMasterId r:id="rId74"/>
  </p:notesMasterIdLst>
  <p:sldIdLst>
    <p:sldId id="256" r:id="rId2"/>
    <p:sldId id="270" r:id="rId3"/>
    <p:sldId id="271" r:id="rId4"/>
    <p:sldId id="360" r:id="rId5"/>
    <p:sldId id="272" r:id="rId6"/>
    <p:sldId id="318" r:id="rId7"/>
    <p:sldId id="321" r:id="rId8"/>
    <p:sldId id="361" r:id="rId9"/>
    <p:sldId id="324" r:id="rId10"/>
    <p:sldId id="330" r:id="rId11"/>
    <p:sldId id="359" r:id="rId12"/>
    <p:sldId id="331" r:id="rId13"/>
    <p:sldId id="350" r:id="rId14"/>
    <p:sldId id="362" r:id="rId15"/>
    <p:sldId id="363" r:id="rId16"/>
    <p:sldId id="348" r:id="rId17"/>
    <p:sldId id="259" r:id="rId18"/>
    <p:sldId id="328" r:id="rId19"/>
    <p:sldId id="329" r:id="rId20"/>
    <p:sldId id="332" r:id="rId21"/>
    <p:sldId id="327" r:id="rId22"/>
    <p:sldId id="364" r:id="rId23"/>
    <p:sldId id="358" r:id="rId24"/>
    <p:sldId id="365" r:id="rId25"/>
    <p:sldId id="334" r:id="rId26"/>
    <p:sldId id="264" r:id="rId27"/>
    <p:sldId id="265" r:id="rId28"/>
    <p:sldId id="335" r:id="rId29"/>
    <p:sldId id="366" r:id="rId30"/>
    <p:sldId id="336" r:id="rId31"/>
    <p:sldId id="337" r:id="rId32"/>
    <p:sldId id="369" r:id="rId33"/>
    <p:sldId id="338" r:id="rId34"/>
    <p:sldId id="339" r:id="rId35"/>
    <p:sldId id="370" r:id="rId36"/>
    <p:sldId id="266" r:id="rId37"/>
    <p:sldId id="340" r:id="rId38"/>
    <p:sldId id="341" r:id="rId39"/>
    <p:sldId id="371" r:id="rId40"/>
    <p:sldId id="372" r:id="rId41"/>
    <p:sldId id="376" r:id="rId42"/>
    <p:sldId id="405" r:id="rId43"/>
    <p:sldId id="377" r:id="rId44"/>
    <p:sldId id="378" r:id="rId45"/>
    <p:sldId id="375" r:id="rId46"/>
    <p:sldId id="393" r:id="rId47"/>
    <p:sldId id="394" r:id="rId48"/>
    <p:sldId id="395" r:id="rId49"/>
    <p:sldId id="396" r:id="rId50"/>
    <p:sldId id="397" r:id="rId51"/>
    <p:sldId id="398" r:id="rId52"/>
    <p:sldId id="373" r:id="rId53"/>
    <p:sldId id="387" r:id="rId54"/>
    <p:sldId id="388" r:id="rId55"/>
    <p:sldId id="389" r:id="rId56"/>
    <p:sldId id="390" r:id="rId57"/>
    <p:sldId id="391" r:id="rId58"/>
    <p:sldId id="392" r:id="rId59"/>
    <p:sldId id="344" r:id="rId60"/>
    <p:sldId id="403" r:id="rId61"/>
    <p:sldId id="269" r:id="rId62"/>
    <p:sldId id="345" r:id="rId63"/>
    <p:sldId id="349" r:id="rId64"/>
    <p:sldId id="357" r:id="rId65"/>
    <p:sldId id="399" r:id="rId66"/>
    <p:sldId id="400" r:id="rId67"/>
    <p:sldId id="333" r:id="rId68"/>
    <p:sldId id="402" r:id="rId69"/>
    <p:sldId id="404" r:id="rId70"/>
    <p:sldId id="257" r:id="rId71"/>
    <p:sldId id="260" r:id="rId72"/>
    <p:sldId id="406"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582" autoAdjust="0"/>
  </p:normalViewPr>
  <p:slideViewPr>
    <p:cSldViewPr snapToGrid="0">
      <p:cViewPr>
        <p:scale>
          <a:sx n="40" d="100"/>
          <a:sy n="40" d="100"/>
        </p:scale>
        <p:origin x="1644" y="20"/>
      </p:cViewPr>
      <p:guideLst/>
    </p:cSldViewPr>
  </p:slideViewPr>
  <p:notesTextViewPr>
    <p:cViewPr>
      <p:scale>
        <a:sx n="3" d="2"/>
        <a:sy n="3" d="2"/>
      </p:scale>
      <p:origin x="0" y="0"/>
    </p:cViewPr>
  </p:notesTextViewPr>
  <p:sorterViewPr>
    <p:cViewPr varScale="1">
      <p:scale>
        <a:sx n="1" d="1"/>
        <a:sy n="1" d="1"/>
      </p:scale>
      <p:origin x="0" y="-3077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9DA522-1F21-4FD9-9E09-6AEE100BB313}" type="doc">
      <dgm:prSet loTypeId="urn:microsoft.com/office/officeart/2005/8/layout/vProcess5" loCatId="process" qsTypeId="urn:microsoft.com/office/officeart/2005/8/quickstyle/simple2" qsCatId="simple" csTypeId="urn:microsoft.com/office/officeart/2005/8/colors/accent0_1" csCatId="mainScheme" phldr="1"/>
      <dgm:spPr/>
      <dgm:t>
        <a:bodyPr/>
        <a:lstStyle/>
        <a:p>
          <a:endParaRPr kumimoji="1" lang="ja-JP" altLang="en-US"/>
        </a:p>
      </dgm:t>
    </dgm:pt>
    <dgm:pt modelId="{68175BDF-DB24-4997-A828-4698F5D1B4AD}">
      <dgm:prSet phldrT="[テキスト]"/>
      <dgm:spPr/>
      <dgm:t>
        <a:bodyPr/>
        <a:lstStyle/>
        <a:p>
          <a:r>
            <a:rPr kumimoji="1" lang="ja-JP" altLang="en-US" dirty="0"/>
            <a:t>スマホのネットワーク接続確認</a:t>
          </a:r>
        </a:p>
      </dgm:t>
    </dgm:pt>
    <dgm:pt modelId="{AD4C365D-39A9-4BEC-8C14-76AD18E7A59C}" type="parTrans" cxnId="{CBEDBDC8-C40C-4B2B-B195-56F98F6591BE}">
      <dgm:prSet/>
      <dgm:spPr/>
      <dgm:t>
        <a:bodyPr/>
        <a:lstStyle/>
        <a:p>
          <a:endParaRPr kumimoji="1" lang="ja-JP" altLang="en-US"/>
        </a:p>
      </dgm:t>
    </dgm:pt>
    <dgm:pt modelId="{7E740432-36FD-4A03-A5C8-710FE990B9D0}" type="sibTrans" cxnId="{CBEDBDC8-C40C-4B2B-B195-56F98F6591BE}">
      <dgm:prSet/>
      <dgm:spPr/>
      <dgm:t>
        <a:bodyPr/>
        <a:lstStyle/>
        <a:p>
          <a:endParaRPr kumimoji="1" lang="ja-JP" altLang="en-US"/>
        </a:p>
      </dgm:t>
    </dgm:pt>
    <dgm:pt modelId="{1FE85A81-325F-47FC-823B-186BD9C2F453}">
      <dgm:prSet phldrT="[テキスト]"/>
      <dgm:spPr/>
      <dgm:t>
        <a:bodyPr/>
        <a:lstStyle/>
        <a:p>
          <a:r>
            <a:rPr kumimoji="1" lang="ja-JP" altLang="en-US" dirty="0"/>
            <a:t>ズームアプリのインストール（１回のみ）</a:t>
          </a:r>
        </a:p>
      </dgm:t>
    </dgm:pt>
    <dgm:pt modelId="{9A67A828-2DA4-49C6-8792-9CF56A8A53CD}" type="parTrans" cxnId="{7AA49E2F-48A2-4945-B83B-FD1F5D133A7B}">
      <dgm:prSet/>
      <dgm:spPr/>
      <dgm:t>
        <a:bodyPr/>
        <a:lstStyle/>
        <a:p>
          <a:endParaRPr kumimoji="1" lang="ja-JP" altLang="en-US"/>
        </a:p>
      </dgm:t>
    </dgm:pt>
    <dgm:pt modelId="{6E75286B-47B6-4D2F-BBD4-B1411A7BA025}" type="sibTrans" cxnId="{7AA49E2F-48A2-4945-B83B-FD1F5D133A7B}">
      <dgm:prSet/>
      <dgm:spPr/>
      <dgm:t>
        <a:bodyPr/>
        <a:lstStyle/>
        <a:p>
          <a:endParaRPr kumimoji="1" lang="ja-JP" altLang="en-US"/>
        </a:p>
      </dgm:t>
    </dgm:pt>
    <dgm:pt modelId="{C53DE543-FF85-4AB5-A1D2-94B330E72378}">
      <dgm:prSet phldrT="[テキスト]"/>
      <dgm:spPr/>
      <dgm:t>
        <a:bodyPr/>
        <a:lstStyle/>
        <a:p>
          <a:r>
            <a:rPr kumimoji="1" lang="ja-JP" altLang="en-US" dirty="0"/>
            <a:t>招待を受けて参加してみる</a:t>
          </a:r>
        </a:p>
      </dgm:t>
    </dgm:pt>
    <dgm:pt modelId="{8BD89051-2736-42A7-A9D5-B569B40EAAE9}" type="parTrans" cxnId="{5DC716C7-F827-449D-AB15-8F7F20A5BB75}">
      <dgm:prSet/>
      <dgm:spPr/>
      <dgm:t>
        <a:bodyPr/>
        <a:lstStyle/>
        <a:p>
          <a:endParaRPr kumimoji="1" lang="ja-JP" altLang="en-US"/>
        </a:p>
      </dgm:t>
    </dgm:pt>
    <dgm:pt modelId="{320B3504-4008-48C2-9BD5-C1AC475FD5B3}" type="sibTrans" cxnId="{5DC716C7-F827-449D-AB15-8F7F20A5BB75}">
      <dgm:prSet/>
      <dgm:spPr/>
      <dgm:t>
        <a:bodyPr/>
        <a:lstStyle/>
        <a:p>
          <a:endParaRPr kumimoji="1" lang="ja-JP" altLang="en-US"/>
        </a:p>
      </dgm:t>
    </dgm:pt>
    <dgm:pt modelId="{3EDF2118-EDF6-4FEF-938E-B637B2A3790B}">
      <dgm:prSet phldrT="[テキスト]"/>
      <dgm:spPr/>
      <dgm:t>
        <a:bodyPr/>
        <a:lstStyle/>
        <a:p>
          <a:r>
            <a:rPr kumimoji="1" lang="ja-JP" altLang="en-US" dirty="0"/>
            <a:t>いろいろ試してみる</a:t>
          </a:r>
        </a:p>
      </dgm:t>
    </dgm:pt>
    <dgm:pt modelId="{0BFA22FA-9547-4BFA-96CC-CA379844AFD2}" type="parTrans" cxnId="{5F46DB0A-C9D0-4255-970A-571498556D03}">
      <dgm:prSet/>
      <dgm:spPr/>
      <dgm:t>
        <a:bodyPr/>
        <a:lstStyle/>
        <a:p>
          <a:endParaRPr kumimoji="1" lang="ja-JP" altLang="en-US"/>
        </a:p>
      </dgm:t>
    </dgm:pt>
    <dgm:pt modelId="{1697CDB3-673F-4FAF-A1B1-DA3EB4086B35}" type="sibTrans" cxnId="{5F46DB0A-C9D0-4255-970A-571498556D03}">
      <dgm:prSet/>
      <dgm:spPr/>
      <dgm:t>
        <a:bodyPr/>
        <a:lstStyle/>
        <a:p>
          <a:endParaRPr kumimoji="1" lang="ja-JP" altLang="en-US"/>
        </a:p>
      </dgm:t>
    </dgm:pt>
    <dgm:pt modelId="{215D8A29-4828-4817-B47D-5C9D9D41779C}" type="pres">
      <dgm:prSet presAssocID="{389DA522-1F21-4FD9-9E09-6AEE100BB313}" presName="outerComposite" presStyleCnt="0">
        <dgm:presLayoutVars>
          <dgm:chMax val="5"/>
          <dgm:dir/>
          <dgm:resizeHandles val="exact"/>
        </dgm:presLayoutVars>
      </dgm:prSet>
      <dgm:spPr/>
    </dgm:pt>
    <dgm:pt modelId="{C481009A-4FCD-4E85-B8A3-A6EFD200338B}" type="pres">
      <dgm:prSet presAssocID="{389DA522-1F21-4FD9-9E09-6AEE100BB313}" presName="dummyMaxCanvas" presStyleCnt="0">
        <dgm:presLayoutVars/>
      </dgm:prSet>
      <dgm:spPr/>
    </dgm:pt>
    <dgm:pt modelId="{69510BCF-235F-4318-95A9-40A165349A6A}" type="pres">
      <dgm:prSet presAssocID="{389DA522-1F21-4FD9-9E09-6AEE100BB313}" presName="FourNodes_1" presStyleLbl="node1" presStyleIdx="0" presStyleCnt="4">
        <dgm:presLayoutVars>
          <dgm:bulletEnabled val="1"/>
        </dgm:presLayoutVars>
      </dgm:prSet>
      <dgm:spPr/>
    </dgm:pt>
    <dgm:pt modelId="{A805D6DB-3ED9-4109-8588-66E340EEC08C}" type="pres">
      <dgm:prSet presAssocID="{389DA522-1F21-4FD9-9E09-6AEE100BB313}" presName="FourNodes_2" presStyleLbl="node1" presStyleIdx="1" presStyleCnt="4">
        <dgm:presLayoutVars>
          <dgm:bulletEnabled val="1"/>
        </dgm:presLayoutVars>
      </dgm:prSet>
      <dgm:spPr/>
    </dgm:pt>
    <dgm:pt modelId="{E069FBA1-24C3-4816-9F35-33ECDE1E175B}" type="pres">
      <dgm:prSet presAssocID="{389DA522-1F21-4FD9-9E09-6AEE100BB313}" presName="FourNodes_3" presStyleLbl="node1" presStyleIdx="2" presStyleCnt="4">
        <dgm:presLayoutVars>
          <dgm:bulletEnabled val="1"/>
        </dgm:presLayoutVars>
      </dgm:prSet>
      <dgm:spPr/>
    </dgm:pt>
    <dgm:pt modelId="{BB4C3637-1109-4D6B-B30D-3F4A554AD9E7}" type="pres">
      <dgm:prSet presAssocID="{389DA522-1F21-4FD9-9E09-6AEE100BB313}" presName="FourNodes_4" presStyleLbl="node1" presStyleIdx="3" presStyleCnt="4">
        <dgm:presLayoutVars>
          <dgm:bulletEnabled val="1"/>
        </dgm:presLayoutVars>
      </dgm:prSet>
      <dgm:spPr/>
    </dgm:pt>
    <dgm:pt modelId="{46DD3391-7B6F-4B06-A772-A28A083E5661}" type="pres">
      <dgm:prSet presAssocID="{389DA522-1F21-4FD9-9E09-6AEE100BB313}" presName="FourConn_1-2" presStyleLbl="fgAccFollowNode1" presStyleIdx="0" presStyleCnt="3">
        <dgm:presLayoutVars>
          <dgm:bulletEnabled val="1"/>
        </dgm:presLayoutVars>
      </dgm:prSet>
      <dgm:spPr/>
    </dgm:pt>
    <dgm:pt modelId="{DDF215DA-4F55-469A-8B26-F482231B6299}" type="pres">
      <dgm:prSet presAssocID="{389DA522-1F21-4FD9-9E09-6AEE100BB313}" presName="FourConn_2-3" presStyleLbl="fgAccFollowNode1" presStyleIdx="1" presStyleCnt="3">
        <dgm:presLayoutVars>
          <dgm:bulletEnabled val="1"/>
        </dgm:presLayoutVars>
      </dgm:prSet>
      <dgm:spPr/>
    </dgm:pt>
    <dgm:pt modelId="{346D2BAE-7817-46E4-B311-DB5E7D49096F}" type="pres">
      <dgm:prSet presAssocID="{389DA522-1F21-4FD9-9E09-6AEE100BB313}" presName="FourConn_3-4" presStyleLbl="fgAccFollowNode1" presStyleIdx="2" presStyleCnt="3">
        <dgm:presLayoutVars>
          <dgm:bulletEnabled val="1"/>
        </dgm:presLayoutVars>
      </dgm:prSet>
      <dgm:spPr/>
    </dgm:pt>
    <dgm:pt modelId="{9492DE24-B852-4C32-BCE0-24725B8DE2AE}" type="pres">
      <dgm:prSet presAssocID="{389DA522-1F21-4FD9-9E09-6AEE100BB313}" presName="FourNodes_1_text" presStyleLbl="node1" presStyleIdx="3" presStyleCnt="4">
        <dgm:presLayoutVars>
          <dgm:bulletEnabled val="1"/>
        </dgm:presLayoutVars>
      </dgm:prSet>
      <dgm:spPr/>
    </dgm:pt>
    <dgm:pt modelId="{8E424E40-9033-4CF6-A62F-D42424CB28BA}" type="pres">
      <dgm:prSet presAssocID="{389DA522-1F21-4FD9-9E09-6AEE100BB313}" presName="FourNodes_2_text" presStyleLbl="node1" presStyleIdx="3" presStyleCnt="4">
        <dgm:presLayoutVars>
          <dgm:bulletEnabled val="1"/>
        </dgm:presLayoutVars>
      </dgm:prSet>
      <dgm:spPr/>
    </dgm:pt>
    <dgm:pt modelId="{FE805AAC-7885-4BA6-BD4B-15A5F1C90D91}" type="pres">
      <dgm:prSet presAssocID="{389DA522-1F21-4FD9-9E09-6AEE100BB313}" presName="FourNodes_3_text" presStyleLbl="node1" presStyleIdx="3" presStyleCnt="4">
        <dgm:presLayoutVars>
          <dgm:bulletEnabled val="1"/>
        </dgm:presLayoutVars>
      </dgm:prSet>
      <dgm:spPr/>
    </dgm:pt>
    <dgm:pt modelId="{0C3B4BFC-3F47-400E-9263-BB2D5D37B391}" type="pres">
      <dgm:prSet presAssocID="{389DA522-1F21-4FD9-9E09-6AEE100BB313}" presName="FourNodes_4_text" presStyleLbl="node1" presStyleIdx="3" presStyleCnt="4">
        <dgm:presLayoutVars>
          <dgm:bulletEnabled val="1"/>
        </dgm:presLayoutVars>
      </dgm:prSet>
      <dgm:spPr/>
    </dgm:pt>
  </dgm:ptLst>
  <dgm:cxnLst>
    <dgm:cxn modelId="{5F46DB0A-C9D0-4255-970A-571498556D03}" srcId="{389DA522-1F21-4FD9-9E09-6AEE100BB313}" destId="{3EDF2118-EDF6-4FEF-938E-B637B2A3790B}" srcOrd="3" destOrd="0" parTransId="{0BFA22FA-9547-4BFA-96CC-CA379844AFD2}" sibTransId="{1697CDB3-673F-4FAF-A1B1-DA3EB4086B35}"/>
    <dgm:cxn modelId="{54613422-FC50-4C63-AE80-92ADC4084C28}" type="presOf" srcId="{68175BDF-DB24-4997-A828-4698F5D1B4AD}" destId="{69510BCF-235F-4318-95A9-40A165349A6A}" srcOrd="0" destOrd="0" presId="urn:microsoft.com/office/officeart/2005/8/layout/vProcess5"/>
    <dgm:cxn modelId="{57836622-65B3-441A-95F2-29C34F290F13}" type="presOf" srcId="{3EDF2118-EDF6-4FEF-938E-B637B2A3790B}" destId="{0C3B4BFC-3F47-400E-9263-BB2D5D37B391}" srcOrd="1" destOrd="0" presId="urn:microsoft.com/office/officeart/2005/8/layout/vProcess5"/>
    <dgm:cxn modelId="{8D07B024-0E18-43D9-8E2F-DBDC42BC1705}" type="presOf" srcId="{6E75286B-47B6-4D2F-BBD4-B1411A7BA025}" destId="{DDF215DA-4F55-469A-8B26-F482231B6299}" srcOrd="0" destOrd="0" presId="urn:microsoft.com/office/officeart/2005/8/layout/vProcess5"/>
    <dgm:cxn modelId="{50D34527-FF4A-458D-AE57-5E7CC03B719E}" type="presOf" srcId="{7E740432-36FD-4A03-A5C8-710FE990B9D0}" destId="{46DD3391-7B6F-4B06-A772-A28A083E5661}" srcOrd="0" destOrd="0" presId="urn:microsoft.com/office/officeart/2005/8/layout/vProcess5"/>
    <dgm:cxn modelId="{7AA49E2F-48A2-4945-B83B-FD1F5D133A7B}" srcId="{389DA522-1F21-4FD9-9E09-6AEE100BB313}" destId="{1FE85A81-325F-47FC-823B-186BD9C2F453}" srcOrd="1" destOrd="0" parTransId="{9A67A828-2DA4-49C6-8792-9CF56A8A53CD}" sibTransId="{6E75286B-47B6-4D2F-BBD4-B1411A7BA025}"/>
    <dgm:cxn modelId="{23CB716A-BF1F-47D1-9C39-1C369B3C15D6}" type="presOf" srcId="{1FE85A81-325F-47FC-823B-186BD9C2F453}" destId="{A805D6DB-3ED9-4109-8588-66E340EEC08C}" srcOrd="0" destOrd="0" presId="urn:microsoft.com/office/officeart/2005/8/layout/vProcess5"/>
    <dgm:cxn modelId="{E6AD8C4E-626A-4844-837D-E8B3DB03766D}" type="presOf" srcId="{68175BDF-DB24-4997-A828-4698F5D1B4AD}" destId="{9492DE24-B852-4C32-BCE0-24725B8DE2AE}" srcOrd="1" destOrd="0" presId="urn:microsoft.com/office/officeart/2005/8/layout/vProcess5"/>
    <dgm:cxn modelId="{17D00A52-830F-4EFD-A672-D1EF995B9956}" type="presOf" srcId="{C53DE543-FF85-4AB5-A1D2-94B330E72378}" destId="{FE805AAC-7885-4BA6-BD4B-15A5F1C90D91}" srcOrd="1" destOrd="0" presId="urn:microsoft.com/office/officeart/2005/8/layout/vProcess5"/>
    <dgm:cxn modelId="{908CD97D-CAAA-4932-9AD8-51F5F893732F}" type="presOf" srcId="{389DA522-1F21-4FD9-9E09-6AEE100BB313}" destId="{215D8A29-4828-4817-B47D-5C9D9D41779C}" srcOrd="0" destOrd="0" presId="urn:microsoft.com/office/officeart/2005/8/layout/vProcess5"/>
    <dgm:cxn modelId="{DC3A338C-5692-45D9-A12D-87A9F58A0FBA}" type="presOf" srcId="{1FE85A81-325F-47FC-823B-186BD9C2F453}" destId="{8E424E40-9033-4CF6-A62F-D42424CB28BA}" srcOrd="1" destOrd="0" presId="urn:microsoft.com/office/officeart/2005/8/layout/vProcess5"/>
    <dgm:cxn modelId="{AA03ED8F-681C-4413-95E0-2D397A608B9C}" type="presOf" srcId="{320B3504-4008-48C2-9BD5-C1AC475FD5B3}" destId="{346D2BAE-7817-46E4-B311-DB5E7D49096F}" srcOrd="0" destOrd="0" presId="urn:microsoft.com/office/officeart/2005/8/layout/vProcess5"/>
    <dgm:cxn modelId="{5DC716C7-F827-449D-AB15-8F7F20A5BB75}" srcId="{389DA522-1F21-4FD9-9E09-6AEE100BB313}" destId="{C53DE543-FF85-4AB5-A1D2-94B330E72378}" srcOrd="2" destOrd="0" parTransId="{8BD89051-2736-42A7-A9D5-B569B40EAAE9}" sibTransId="{320B3504-4008-48C2-9BD5-C1AC475FD5B3}"/>
    <dgm:cxn modelId="{CBEDBDC8-C40C-4B2B-B195-56F98F6591BE}" srcId="{389DA522-1F21-4FD9-9E09-6AEE100BB313}" destId="{68175BDF-DB24-4997-A828-4698F5D1B4AD}" srcOrd="0" destOrd="0" parTransId="{AD4C365D-39A9-4BEC-8C14-76AD18E7A59C}" sibTransId="{7E740432-36FD-4A03-A5C8-710FE990B9D0}"/>
    <dgm:cxn modelId="{5D338EEB-8FAA-4605-9317-224B5F0ACE3C}" type="presOf" srcId="{C53DE543-FF85-4AB5-A1D2-94B330E72378}" destId="{E069FBA1-24C3-4816-9F35-33ECDE1E175B}" srcOrd="0" destOrd="0" presId="urn:microsoft.com/office/officeart/2005/8/layout/vProcess5"/>
    <dgm:cxn modelId="{4DF055FB-72BC-412A-8FAE-D5BCDF58E6F8}" type="presOf" srcId="{3EDF2118-EDF6-4FEF-938E-B637B2A3790B}" destId="{BB4C3637-1109-4D6B-B30D-3F4A554AD9E7}" srcOrd="0" destOrd="0" presId="urn:microsoft.com/office/officeart/2005/8/layout/vProcess5"/>
    <dgm:cxn modelId="{54F2625C-477C-4081-A391-79820668E801}" type="presParOf" srcId="{215D8A29-4828-4817-B47D-5C9D9D41779C}" destId="{C481009A-4FCD-4E85-B8A3-A6EFD200338B}" srcOrd="0" destOrd="0" presId="urn:microsoft.com/office/officeart/2005/8/layout/vProcess5"/>
    <dgm:cxn modelId="{64E54D1D-D105-48D7-9583-16DFCBC9DEC7}" type="presParOf" srcId="{215D8A29-4828-4817-B47D-5C9D9D41779C}" destId="{69510BCF-235F-4318-95A9-40A165349A6A}" srcOrd="1" destOrd="0" presId="urn:microsoft.com/office/officeart/2005/8/layout/vProcess5"/>
    <dgm:cxn modelId="{83523801-2C02-4383-BCB9-C8E93C65C397}" type="presParOf" srcId="{215D8A29-4828-4817-B47D-5C9D9D41779C}" destId="{A805D6DB-3ED9-4109-8588-66E340EEC08C}" srcOrd="2" destOrd="0" presId="urn:microsoft.com/office/officeart/2005/8/layout/vProcess5"/>
    <dgm:cxn modelId="{2429E8F2-BA9A-44DC-9E61-57644E941B71}" type="presParOf" srcId="{215D8A29-4828-4817-B47D-5C9D9D41779C}" destId="{E069FBA1-24C3-4816-9F35-33ECDE1E175B}" srcOrd="3" destOrd="0" presId="urn:microsoft.com/office/officeart/2005/8/layout/vProcess5"/>
    <dgm:cxn modelId="{383259E2-4FBD-494B-9BC8-66881AB97D2B}" type="presParOf" srcId="{215D8A29-4828-4817-B47D-5C9D9D41779C}" destId="{BB4C3637-1109-4D6B-B30D-3F4A554AD9E7}" srcOrd="4" destOrd="0" presId="urn:microsoft.com/office/officeart/2005/8/layout/vProcess5"/>
    <dgm:cxn modelId="{AE057D02-6656-479B-93B3-527C171C2353}" type="presParOf" srcId="{215D8A29-4828-4817-B47D-5C9D9D41779C}" destId="{46DD3391-7B6F-4B06-A772-A28A083E5661}" srcOrd="5" destOrd="0" presId="urn:microsoft.com/office/officeart/2005/8/layout/vProcess5"/>
    <dgm:cxn modelId="{0E1AA877-EA59-4AD2-9552-EEB5CCC694E9}" type="presParOf" srcId="{215D8A29-4828-4817-B47D-5C9D9D41779C}" destId="{DDF215DA-4F55-469A-8B26-F482231B6299}" srcOrd="6" destOrd="0" presId="urn:microsoft.com/office/officeart/2005/8/layout/vProcess5"/>
    <dgm:cxn modelId="{7D9622CC-E563-4039-961D-F1B91FC4794A}" type="presParOf" srcId="{215D8A29-4828-4817-B47D-5C9D9D41779C}" destId="{346D2BAE-7817-46E4-B311-DB5E7D49096F}" srcOrd="7" destOrd="0" presId="urn:microsoft.com/office/officeart/2005/8/layout/vProcess5"/>
    <dgm:cxn modelId="{635490F0-95A6-4A53-9F74-1FBA80CA3E9E}" type="presParOf" srcId="{215D8A29-4828-4817-B47D-5C9D9D41779C}" destId="{9492DE24-B852-4C32-BCE0-24725B8DE2AE}" srcOrd="8" destOrd="0" presId="urn:microsoft.com/office/officeart/2005/8/layout/vProcess5"/>
    <dgm:cxn modelId="{4CF78EA2-D44C-4620-8605-246276758EBB}" type="presParOf" srcId="{215D8A29-4828-4817-B47D-5C9D9D41779C}" destId="{8E424E40-9033-4CF6-A62F-D42424CB28BA}" srcOrd="9" destOrd="0" presId="urn:microsoft.com/office/officeart/2005/8/layout/vProcess5"/>
    <dgm:cxn modelId="{637FE77B-7DBE-4960-BD54-0972371958D1}" type="presParOf" srcId="{215D8A29-4828-4817-B47D-5C9D9D41779C}" destId="{FE805AAC-7885-4BA6-BD4B-15A5F1C90D91}" srcOrd="10" destOrd="0" presId="urn:microsoft.com/office/officeart/2005/8/layout/vProcess5"/>
    <dgm:cxn modelId="{5B686E09-FD40-41BD-8974-BE9A503A5EA8}" type="presParOf" srcId="{215D8A29-4828-4817-B47D-5C9D9D41779C}" destId="{0C3B4BFC-3F47-400E-9263-BB2D5D37B39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3A280BC-6277-4482-8533-A51C3DA9C94F}"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kumimoji="1" lang="ja-JP" altLang="en-US"/>
        </a:p>
      </dgm:t>
    </dgm:pt>
    <dgm:pt modelId="{68AF9EFE-DD9D-4E28-8DDE-B228B1A4F484}" type="pres">
      <dgm:prSet presAssocID="{93A280BC-6277-4482-8533-A51C3DA9C94F}" presName="diagram" presStyleCnt="0">
        <dgm:presLayoutVars>
          <dgm:dir/>
          <dgm:resizeHandles val="exact"/>
        </dgm:presLayoutVars>
      </dgm:prSet>
      <dgm:spPr/>
    </dgm:pt>
  </dgm:ptLst>
  <dgm:cxnLst>
    <dgm:cxn modelId="{55BD671E-7C90-4051-BE74-EA79E7FD84DE}" type="presOf" srcId="{93A280BC-6277-4482-8533-A51C3DA9C94F}" destId="{68AF9EFE-DD9D-4E28-8DDE-B228B1A4F484}" srcOrd="0"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9DA522-1F21-4FD9-9E09-6AEE100BB313}" type="doc">
      <dgm:prSet loTypeId="urn:microsoft.com/office/officeart/2005/8/layout/vProcess5" loCatId="process" qsTypeId="urn:microsoft.com/office/officeart/2005/8/quickstyle/simple2" qsCatId="simple" csTypeId="urn:microsoft.com/office/officeart/2005/8/colors/accent0_1" csCatId="mainScheme" phldr="1"/>
      <dgm:spPr/>
      <dgm:t>
        <a:bodyPr/>
        <a:lstStyle/>
        <a:p>
          <a:endParaRPr kumimoji="1" lang="ja-JP" altLang="en-US"/>
        </a:p>
      </dgm:t>
    </dgm:pt>
    <dgm:pt modelId="{68175BDF-DB24-4997-A828-4698F5D1B4AD}">
      <dgm:prSet phldrT="[テキスト]" custT="1"/>
      <dgm:spPr>
        <a:solidFill>
          <a:schemeClr val="accent1">
            <a:lumMod val="75000"/>
          </a:schemeClr>
        </a:solidFill>
      </dgm:spPr>
      <dgm:t>
        <a:bodyPr/>
        <a:lstStyle/>
        <a:p>
          <a:r>
            <a:rPr kumimoji="1" lang="ja-JP" altLang="en-US" sz="4000" b="1">
              <a:solidFill>
                <a:schemeClr val="bg1"/>
              </a:solidFill>
            </a:rPr>
            <a:t>スマホのネットワーク接続確認</a:t>
          </a:r>
          <a:endParaRPr kumimoji="1" lang="ja-JP" altLang="en-US" sz="4000" b="1" dirty="0">
            <a:solidFill>
              <a:schemeClr val="bg1"/>
            </a:solidFill>
          </a:endParaRPr>
        </a:p>
      </dgm:t>
    </dgm:pt>
    <dgm:pt modelId="{AD4C365D-39A9-4BEC-8C14-76AD18E7A59C}" type="parTrans" cxnId="{CBEDBDC8-C40C-4B2B-B195-56F98F6591BE}">
      <dgm:prSet/>
      <dgm:spPr/>
      <dgm:t>
        <a:bodyPr/>
        <a:lstStyle/>
        <a:p>
          <a:endParaRPr kumimoji="1" lang="ja-JP" altLang="en-US" b="0"/>
        </a:p>
      </dgm:t>
    </dgm:pt>
    <dgm:pt modelId="{7E740432-36FD-4A03-A5C8-710FE990B9D0}" type="sibTrans" cxnId="{CBEDBDC8-C40C-4B2B-B195-56F98F6591BE}">
      <dgm:prSet/>
      <dgm:spPr/>
      <dgm:t>
        <a:bodyPr/>
        <a:lstStyle/>
        <a:p>
          <a:endParaRPr kumimoji="1" lang="ja-JP" altLang="en-US" b="0"/>
        </a:p>
      </dgm:t>
    </dgm:pt>
    <dgm:pt modelId="{1FE85A81-325F-47FC-823B-186BD9C2F453}">
      <dgm:prSet phldrT="[テキスト]"/>
      <dgm:spPr/>
      <dgm:t>
        <a:bodyPr/>
        <a:lstStyle/>
        <a:p>
          <a:r>
            <a:rPr kumimoji="1" lang="ja-JP" altLang="en-US" b="0" dirty="0"/>
            <a:t>ズームアプリのインストール（１回のみ）</a:t>
          </a:r>
        </a:p>
      </dgm:t>
    </dgm:pt>
    <dgm:pt modelId="{9A67A828-2DA4-49C6-8792-9CF56A8A53CD}" type="parTrans" cxnId="{7AA49E2F-48A2-4945-B83B-FD1F5D133A7B}">
      <dgm:prSet/>
      <dgm:spPr/>
      <dgm:t>
        <a:bodyPr/>
        <a:lstStyle/>
        <a:p>
          <a:endParaRPr kumimoji="1" lang="ja-JP" altLang="en-US" b="0"/>
        </a:p>
      </dgm:t>
    </dgm:pt>
    <dgm:pt modelId="{6E75286B-47B6-4D2F-BBD4-B1411A7BA025}" type="sibTrans" cxnId="{7AA49E2F-48A2-4945-B83B-FD1F5D133A7B}">
      <dgm:prSet/>
      <dgm:spPr/>
      <dgm:t>
        <a:bodyPr/>
        <a:lstStyle/>
        <a:p>
          <a:endParaRPr kumimoji="1" lang="ja-JP" altLang="en-US" b="0"/>
        </a:p>
      </dgm:t>
    </dgm:pt>
    <dgm:pt modelId="{C53DE543-FF85-4AB5-A1D2-94B330E72378}">
      <dgm:prSet phldrT="[テキスト]"/>
      <dgm:spPr/>
      <dgm:t>
        <a:bodyPr/>
        <a:lstStyle/>
        <a:p>
          <a:r>
            <a:rPr kumimoji="1" lang="ja-JP" altLang="en-US" b="0" dirty="0"/>
            <a:t>招待を受けて参加してみる</a:t>
          </a:r>
        </a:p>
      </dgm:t>
    </dgm:pt>
    <dgm:pt modelId="{8BD89051-2736-42A7-A9D5-B569B40EAAE9}" type="parTrans" cxnId="{5DC716C7-F827-449D-AB15-8F7F20A5BB75}">
      <dgm:prSet/>
      <dgm:spPr/>
      <dgm:t>
        <a:bodyPr/>
        <a:lstStyle/>
        <a:p>
          <a:endParaRPr kumimoji="1" lang="ja-JP" altLang="en-US" b="0"/>
        </a:p>
      </dgm:t>
    </dgm:pt>
    <dgm:pt modelId="{320B3504-4008-48C2-9BD5-C1AC475FD5B3}" type="sibTrans" cxnId="{5DC716C7-F827-449D-AB15-8F7F20A5BB75}">
      <dgm:prSet/>
      <dgm:spPr/>
      <dgm:t>
        <a:bodyPr/>
        <a:lstStyle/>
        <a:p>
          <a:endParaRPr kumimoji="1" lang="ja-JP" altLang="en-US" b="0"/>
        </a:p>
      </dgm:t>
    </dgm:pt>
    <dgm:pt modelId="{3EDF2118-EDF6-4FEF-938E-B637B2A3790B}">
      <dgm:prSet phldrT="[テキスト]"/>
      <dgm:spPr/>
      <dgm:t>
        <a:bodyPr/>
        <a:lstStyle/>
        <a:p>
          <a:r>
            <a:rPr kumimoji="1" lang="ja-JP" altLang="en-US" b="0" dirty="0"/>
            <a:t>いろいろ試してみる</a:t>
          </a:r>
        </a:p>
      </dgm:t>
    </dgm:pt>
    <dgm:pt modelId="{0BFA22FA-9547-4BFA-96CC-CA379844AFD2}" type="parTrans" cxnId="{5F46DB0A-C9D0-4255-970A-571498556D03}">
      <dgm:prSet/>
      <dgm:spPr/>
      <dgm:t>
        <a:bodyPr/>
        <a:lstStyle/>
        <a:p>
          <a:endParaRPr kumimoji="1" lang="ja-JP" altLang="en-US" b="0"/>
        </a:p>
      </dgm:t>
    </dgm:pt>
    <dgm:pt modelId="{1697CDB3-673F-4FAF-A1B1-DA3EB4086B35}" type="sibTrans" cxnId="{5F46DB0A-C9D0-4255-970A-571498556D03}">
      <dgm:prSet/>
      <dgm:spPr/>
      <dgm:t>
        <a:bodyPr/>
        <a:lstStyle/>
        <a:p>
          <a:endParaRPr kumimoji="1" lang="ja-JP" altLang="en-US" b="0"/>
        </a:p>
      </dgm:t>
    </dgm:pt>
    <dgm:pt modelId="{215D8A29-4828-4817-B47D-5C9D9D41779C}" type="pres">
      <dgm:prSet presAssocID="{389DA522-1F21-4FD9-9E09-6AEE100BB313}" presName="outerComposite" presStyleCnt="0">
        <dgm:presLayoutVars>
          <dgm:chMax val="5"/>
          <dgm:dir/>
          <dgm:resizeHandles val="exact"/>
        </dgm:presLayoutVars>
      </dgm:prSet>
      <dgm:spPr/>
    </dgm:pt>
    <dgm:pt modelId="{C481009A-4FCD-4E85-B8A3-A6EFD200338B}" type="pres">
      <dgm:prSet presAssocID="{389DA522-1F21-4FD9-9E09-6AEE100BB313}" presName="dummyMaxCanvas" presStyleCnt="0">
        <dgm:presLayoutVars/>
      </dgm:prSet>
      <dgm:spPr/>
    </dgm:pt>
    <dgm:pt modelId="{69510BCF-235F-4318-95A9-40A165349A6A}" type="pres">
      <dgm:prSet presAssocID="{389DA522-1F21-4FD9-9E09-6AEE100BB313}" presName="FourNodes_1" presStyleLbl="node1" presStyleIdx="0" presStyleCnt="4">
        <dgm:presLayoutVars>
          <dgm:bulletEnabled val="1"/>
        </dgm:presLayoutVars>
      </dgm:prSet>
      <dgm:spPr/>
    </dgm:pt>
    <dgm:pt modelId="{A805D6DB-3ED9-4109-8588-66E340EEC08C}" type="pres">
      <dgm:prSet presAssocID="{389DA522-1F21-4FD9-9E09-6AEE100BB313}" presName="FourNodes_2" presStyleLbl="node1" presStyleIdx="1" presStyleCnt="4">
        <dgm:presLayoutVars>
          <dgm:bulletEnabled val="1"/>
        </dgm:presLayoutVars>
      </dgm:prSet>
      <dgm:spPr/>
    </dgm:pt>
    <dgm:pt modelId="{E069FBA1-24C3-4816-9F35-33ECDE1E175B}" type="pres">
      <dgm:prSet presAssocID="{389DA522-1F21-4FD9-9E09-6AEE100BB313}" presName="FourNodes_3" presStyleLbl="node1" presStyleIdx="2" presStyleCnt="4">
        <dgm:presLayoutVars>
          <dgm:bulletEnabled val="1"/>
        </dgm:presLayoutVars>
      </dgm:prSet>
      <dgm:spPr/>
    </dgm:pt>
    <dgm:pt modelId="{BB4C3637-1109-4D6B-B30D-3F4A554AD9E7}" type="pres">
      <dgm:prSet presAssocID="{389DA522-1F21-4FD9-9E09-6AEE100BB313}" presName="FourNodes_4" presStyleLbl="node1" presStyleIdx="3" presStyleCnt="4">
        <dgm:presLayoutVars>
          <dgm:bulletEnabled val="1"/>
        </dgm:presLayoutVars>
      </dgm:prSet>
      <dgm:spPr/>
    </dgm:pt>
    <dgm:pt modelId="{46DD3391-7B6F-4B06-A772-A28A083E5661}" type="pres">
      <dgm:prSet presAssocID="{389DA522-1F21-4FD9-9E09-6AEE100BB313}" presName="FourConn_1-2" presStyleLbl="fgAccFollowNode1" presStyleIdx="0" presStyleCnt="3">
        <dgm:presLayoutVars>
          <dgm:bulletEnabled val="1"/>
        </dgm:presLayoutVars>
      </dgm:prSet>
      <dgm:spPr/>
    </dgm:pt>
    <dgm:pt modelId="{DDF215DA-4F55-469A-8B26-F482231B6299}" type="pres">
      <dgm:prSet presAssocID="{389DA522-1F21-4FD9-9E09-6AEE100BB313}" presName="FourConn_2-3" presStyleLbl="fgAccFollowNode1" presStyleIdx="1" presStyleCnt="3">
        <dgm:presLayoutVars>
          <dgm:bulletEnabled val="1"/>
        </dgm:presLayoutVars>
      </dgm:prSet>
      <dgm:spPr/>
    </dgm:pt>
    <dgm:pt modelId="{346D2BAE-7817-46E4-B311-DB5E7D49096F}" type="pres">
      <dgm:prSet presAssocID="{389DA522-1F21-4FD9-9E09-6AEE100BB313}" presName="FourConn_3-4" presStyleLbl="fgAccFollowNode1" presStyleIdx="2" presStyleCnt="3">
        <dgm:presLayoutVars>
          <dgm:bulletEnabled val="1"/>
        </dgm:presLayoutVars>
      </dgm:prSet>
      <dgm:spPr/>
    </dgm:pt>
    <dgm:pt modelId="{9492DE24-B852-4C32-BCE0-24725B8DE2AE}" type="pres">
      <dgm:prSet presAssocID="{389DA522-1F21-4FD9-9E09-6AEE100BB313}" presName="FourNodes_1_text" presStyleLbl="node1" presStyleIdx="3" presStyleCnt="4">
        <dgm:presLayoutVars>
          <dgm:bulletEnabled val="1"/>
        </dgm:presLayoutVars>
      </dgm:prSet>
      <dgm:spPr/>
    </dgm:pt>
    <dgm:pt modelId="{8E424E40-9033-4CF6-A62F-D42424CB28BA}" type="pres">
      <dgm:prSet presAssocID="{389DA522-1F21-4FD9-9E09-6AEE100BB313}" presName="FourNodes_2_text" presStyleLbl="node1" presStyleIdx="3" presStyleCnt="4">
        <dgm:presLayoutVars>
          <dgm:bulletEnabled val="1"/>
        </dgm:presLayoutVars>
      </dgm:prSet>
      <dgm:spPr/>
    </dgm:pt>
    <dgm:pt modelId="{FE805AAC-7885-4BA6-BD4B-15A5F1C90D91}" type="pres">
      <dgm:prSet presAssocID="{389DA522-1F21-4FD9-9E09-6AEE100BB313}" presName="FourNodes_3_text" presStyleLbl="node1" presStyleIdx="3" presStyleCnt="4">
        <dgm:presLayoutVars>
          <dgm:bulletEnabled val="1"/>
        </dgm:presLayoutVars>
      </dgm:prSet>
      <dgm:spPr/>
    </dgm:pt>
    <dgm:pt modelId="{0C3B4BFC-3F47-400E-9263-BB2D5D37B391}" type="pres">
      <dgm:prSet presAssocID="{389DA522-1F21-4FD9-9E09-6AEE100BB313}" presName="FourNodes_4_text" presStyleLbl="node1" presStyleIdx="3" presStyleCnt="4">
        <dgm:presLayoutVars>
          <dgm:bulletEnabled val="1"/>
        </dgm:presLayoutVars>
      </dgm:prSet>
      <dgm:spPr/>
    </dgm:pt>
  </dgm:ptLst>
  <dgm:cxnLst>
    <dgm:cxn modelId="{ECF4F608-5A1C-44B9-B73F-FCF2DF822C83}" type="presOf" srcId="{7E740432-36FD-4A03-A5C8-710FE990B9D0}" destId="{46DD3391-7B6F-4B06-A772-A28A083E5661}" srcOrd="0" destOrd="0" presId="urn:microsoft.com/office/officeart/2005/8/layout/vProcess5"/>
    <dgm:cxn modelId="{5F46DB0A-C9D0-4255-970A-571498556D03}" srcId="{389DA522-1F21-4FD9-9E09-6AEE100BB313}" destId="{3EDF2118-EDF6-4FEF-938E-B637B2A3790B}" srcOrd="3" destOrd="0" parTransId="{0BFA22FA-9547-4BFA-96CC-CA379844AFD2}" sibTransId="{1697CDB3-673F-4FAF-A1B1-DA3EB4086B35}"/>
    <dgm:cxn modelId="{8C99030C-BF76-4811-A034-4F9958CC7B96}" type="presOf" srcId="{C53DE543-FF85-4AB5-A1D2-94B330E72378}" destId="{E069FBA1-24C3-4816-9F35-33ECDE1E175B}" srcOrd="0" destOrd="0" presId="urn:microsoft.com/office/officeart/2005/8/layout/vProcess5"/>
    <dgm:cxn modelId="{961F6E16-71B6-45ED-B493-1DEDD7151EBB}" type="presOf" srcId="{1FE85A81-325F-47FC-823B-186BD9C2F453}" destId="{8E424E40-9033-4CF6-A62F-D42424CB28BA}" srcOrd="1" destOrd="0" presId="urn:microsoft.com/office/officeart/2005/8/layout/vProcess5"/>
    <dgm:cxn modelId="{7AA49E2F-48A2-4945-B83B-FD1F5D133A7B}" srcId="{389DA522-1F21-4FD9-9E09-6AEE100BB313}" destId="{1FE85A81-325F-47FC-823B-186BD9C2F453}" srcOrd="1" destOrd="0" parTransId="{9A67A828-2DA4-49C6-8792-9CF56A8A53CD}" sibTransId="{6E75286B-47B6-4D2F-BBD4-B1411A7BA025}"/>
    <dgm:cxn modelId="{987A0855-52D4-4C7B-A98D-595F37D431DD}" type="presOf" srcId="{3EDF2118-EDF6-4FEF-938E-B637B2A3790B}" destId="{BB4C3637-1109-4D6B-B30D-3F4A554AD9E7}" srcOrd="0" destOrd="0" presId="urn:microsoft.com/office/officeart/2005/8/layout/vProcess5"/>
    <dgm:cxn modelId="{F84A4557-D72B-4EB6-9EFB-646063A4C8C9}" type="presOf" srcId="{320B3504-4008-48C2-9BD5-C1AC475FD5B3}" destId="{346D2BAE-7817-46E4-B311-DB5E7D49096F}" srcOrd="0" destOrd="0" presId="urn:microsoft.com/office/officeart/2005/8/layout/vProcess5"/>
    <dgm:cxn modelId="{7B2AB47D-9529-41FA-B8B2-C59132C9CE9E}" type="presOf" srcId="{1FE85A81-325F-47FC-823B-186BD9C2F453}" destId="{A805D6DB-3ED9-4109-8588-66E340EEC08C}" srcOrd="0" destOrd="0" presId="urn:microsoft.com/office/officeart/2005/8/layout/vProcess5"/>
    <dgm:cxn modelId="{5D361088-9DDA-4C8E-9CCC-BD19B6F3F035}" type="presOf" srcId="{3EDF2118-EDF6-4FEF-938E-B637B2A3790B}" destId="{0C3B4BFC-3F47-400E-9263-BB2D5D37B391}" srcOrd="1" destOrd="0" presId="urn:microsoft.com/office/officeart/2005/8/layout/vProcess5"/>
    <dgm:cxn modelId="{6D1C9D9B-8211-4631-8A8A-A4793E1DA6E3}" type="presOf" srcId="{C53DE543-FF85-4AB5-A1D2-94B330E72378}" destId="{FE805AAC-7885-4BA6-BD4B-15A5F1C90D91}" srcOrd="1" destOrd="0" presId="urn:microsoft.com/office/officeart/2005/8/layout/vProcess5"/>
    <dgm:cxn modelId="{D7BF53B0-9FE0-4AC3-8356-D288BF3EF288}" type="presOf" srcId="{68175BDF-DB24-4997-A828-4698F5D1B4AD}" destId="{9492DE24-B852-4C32-BCE0-24725B8DE2AE}" srcOrd="1" destOrd="0" presId="urn:microsoft.com/office/officeart/2005/8/layout/vProcess5"/>
    <dgm:cxn modelId="{CEAFD4BC-2A77-4798-9694-A263CD994B31}" type="presOf" srcId="{6E75286B-47B6-4D2F-BBD4-B1411A7BA025}" destId="{DDF215DA-4F55-469A-8B26-F482231B6299}" srcOrd="0" destOrd="0" presId="urn:microsoft.com/office/officeart/2005/8/layout/vProcess5"/>
    <dgm:cxn modelId="{5DC716C7-F827-449D-AB15-8F7F20A5BB75}" srcId="{389DA522-1F21-4FD9-9E09-6AEE100BB313}" destId="{C53DE543-FF85-4AB5-A1D2-94B330E72378}" srcOrd="2" destOrd="0" parTransId="{8BD89051-2736-42A7-A9D5-B569B40EAAE9}" sibTransId="{320B3504-4008-48C2-9BD5-C1AC475FD5B3}"/>
    <dgm:cxn modelId="{CBEDBDC8-C40C-4B2B-B195-56F98F6591BE}" srcId="{389DA522-1F21-4FD9-9E09-6AEE100BB313}" destId="{68175BDF-DB24-4997-A828-4698F5D1B4AD}" srcOrd="0" destOrd="0" parTransId="{AD4C365D-39A9-4BEC-8C14-76AD18E7A59C}" sibTransId="{7E740432-36FD-4A03-A5C8-710FE990B9D0}"/>
    <dgm:cxn modelId="{AFB011E0-2A5E-4C72-8FB3-90D0CAD6B91A}" type="presOf" srcId="{68175BDF-DB24-4997-A828-4698F5D1B4AD}" destId="{69510BCF-235F-4318-95A9-40A165349A6A}" srcOrd="0" destOrd="0" presId="urn:microsoft.com/office/officeart/2005/8/layout/vProcess5"/>
    <dgm:cxn modelId="{4DE42FE2-16D0-40BF-B9DD-58A85ED3EC2A}" type="presOf" srcId="{389DA522-1F21-4FD9-9E09-6AEE100BB313}" destId="{215D8A29-4828-4817-B47D-5C9D9D41779C}" srcOrd="0" destOrd="0" presId="urn:microsoft.com/office/officeart/2005/8/layout/vProcess5"/>
    <dgm:cxn modelId="{72771BE6-F093-4733-9199-57B1157D68C3}" type="presParOf" srcId="{215D8A29-4828-4817-B47D-5C9D9D41779C}" destId="{C481009A-4FCD-4E85-B8A3-A6EFD200338B}" srcOrd="0" destOrd="0" presId="urn:microsoft.com/office/officeart/2005/8/layout/vProcess5"/>
    <dgm:cxn modelId="{EB69F591-7252-468C-BDA8-AE4ED8BDE1BD}" type="presParOf" srcId="{215D8A29-4828-4817-B47D-5C9D9D41779C}" destId="{69510BCF-235F-4318-95A9-40A165349A6A}" srcOrd="1" destOrd="0" presId="urn:microsoft.com/office/officeart/2005/8/layout/vProcess5"/>
    <dgm:cxn modelId="{72281567-221A-44DC-A95F-A4C8B00DEFBE}" type="presParOf" srcId="{215D8A29-4828-4817-B47D-5C9D9D41779C}" destId="{A805D6DB-3ED9-4109-8588-66E340EEC08C}" srcOrd="2" destOrd="0" presId="urn:microsoft.com/office/officeart/2005/8/layout/vProcess5"/>
    <dgm:cxn modelId="{1197C5CB-8142-453C-B258-2432D61082C4}" type="presParOf" srcId="{215D8A29-4828-4817-B47D-5C9D9D41779C}" destId="{E069FBA1-24C3-4816-9F35-33ECDE1E175B}" srcOrd="3" destOrd="0" presId="urn:microsoft.com/office/officeart/2005/8/layout/vProcess5"/>
    <dgm:cxn modelId="{7AD8EEAD-77C9-4224-A09D-9D0C9F377201}" type="presParOf" srcId="{215D8A29-4828-4817-B47D-5C9D9D41779C}" destId="{BB4C3637-1109-4D6B-B30D-3F4A554AD9E7}" srcOrd="4" destOrd="0" presId="urn:microsoft.com/office/officeart/2005/8/layout/vProcess5"/>
    <dgm:cxn modelId="{E80BEFBC-FEEB-44FC-9FFC-F0CC8908CC02}" type="presParOf" srcId="{215D8A29-4828-4817-B47D-5C9D9D41779C}" destId="{46DD3391-7B6F-4B06-A772-A28A083E5661}" srcOrd="5" destOrd="0" presId="urn:microsoft.com/office/officeart/2005/8/layout/vProcess5"/>
    <dgm:cxn modelId="{B6356585-C141-4E70-9661-01627D656A5A}" type="presParOf" srcId="{215D8A29-4828-4817-B47D-5C9D9D41779C}" destId="{DDF215DA-4F55-469A-8B26-F482231B6299}" srcOrd="6" destOrd="0" presId="urn:microsoft.com/office/officeart/2005/8/layout/vProcess5"/>
    <dgm:cxn modelId="{3B26BD0C-534B-4213-8515-E255BEF65F89}" type="presParOf" srcId="{215D8A29-4828-4817-B47D-5C9D9D41779C}" destId="{346D2BAE-7817-46E4-B311-DB5E7D49096F}" srcOrd="7" destOrd="0" presId="urn:microsoft.com/office/officeart/2005/8/layout/vProcess5"/>
    <dgm:cxn modelId="{0AEC6CA1-83B7-46AD-A698-F14FC62AD6A8}" type="presParOf" srcId="{215D8A29-4828-4817-B47D-5C9D9D41779C}" destId="{9492DE24-B852-4C32-BCE0-24725B8DE2AE}" srcOrd="8" destOrd="0" presId="urn:microsoft.com/office/officeart/2005/8/layout/vProcess5"/>
    <dgm:cxn modelId="{ECCEFE0F-8307-4D7C-9820-E3BBB01F01AF}" type="presParOf" srcId="{215D8A29-4828-4817-B47D-5C9D9D41779C}" destId="{8E424E40-9033-4CF6-A62F-D42424CB28BA}" srcOrd="9" destOrd="0" presId="urn:microsoft.com/office/officeart/2005/8/layout/vProcess5"/>
    <dgm:cxn modelId="{950BAB3C-3464-429C-9CBE-FEABBE51A8B1}" type="presParOf" srcId="{215D8A29-4828-4817-B47D-5C9D9D41779C}" destId="{FE805AAC-7885-4BA6-BD4B-15A5F1C90D91}" srcOrd="10" destOrd="0" presId="urn:microsoft.com/office/officeart/2005/8/layout/vProcess5"/>
    <dgm:cxn modelId="{8412E5BE-909F-4F32-ADF5-8CD635D81572}" type="presParOf" srcId="{215D8A29-4828-4817-B47D-5C9D9D41779C}" destId="{0C3B4BFC-3F47-400E-9263-BB2D5D37B39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9DA522-1F21-4FD9-9E09-6AEE100BB313}"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kumimoji="1" lang="ja-JP" altLang="en-US"/>
        </a:p>
      </dgm:t>
    </dgm:pt>
    <dgm:pt modelId="{68175BDF-DB24-4997-A828-4698F5D1B4AD}">
      <dgm:prSet phldrT="[テキスト]" custT="1"/>
      <dgm:spPr/>
      <dgm:t>
        <a:bodyPr/>
        <a:lstStyle/>
        <a:p>
          <a:r>
            <a:rPr lang="ja-JP" altLang="en-US" sz="3200" dirty="0"/>
            <a:t>スマホのネットワーク接続確認</a:t>
          </a:r>
        </a:p>
      </dgm:t>
    </dgm:pt>
    <dgm:pt modelId="{AD4C365D-39A9-4BEC-8C14-76AD18E7A59C}" type="parTrans" cxnId="{CBEDBDC8-C40C-4B2B-B195-56F98F6591BE}">
      <dgm:prSet/>
      <dgm:spPr/>
      <dgm:t>
        <a:bodyPr/>
        <a:lstStyle/>
        <a:p>
          <a:endParaRPr lang="ja-JP" altLang="en-US" sz="3200"/>
        </a:p>
      </dgm:t>
    </dgm:pt>
    <dgm:pt modelId="{7E740432-36FD-4A03-A5C8-710FE990B9D0}" type="sibTrans" cxnId="{CBEDBDC8-C40C-4B2B-B195-56F98F6591BE}">
      <dgm:prSet custT="1"/>
      <dgm:spPr/>
      <dgm:t>
        <a:bodyPr/>
        <a:lstStyle/>
        <a:p>
          <a:endParaRPr lang="ja-JP" altLang="en-US" sz="3200"/>
        </a:p>
      </dgm:t>
    </dgm:pt>
    <dgm:pt modelId="{1FE85A81-325F-47FC-823B-186BD9C2F453}">
      <dgm:prSet phldrT="[テキスト]" custT="1"/>
      <dgm:spPr>
        <a:solidFill>
          <a:schemeClr val="accent1">
            <a:lumMod val="75000"/>
          </a:schemeClr>
        </a:solidFill>
      </dgm:spPr>
      <dgm:t>
        <a:bodyPr/>
        <a:lstStyle/>
        <a:p>
          <a:r>
            <a:rPr lang="ja-JP" altLang="en-US" sz="4000" b="1" dirty="0">
              <a:solidFill>
                <a:schemeClr val="bg1"/>
              </a:solidFill>
            </a:rPr>
            <a:t>ズームアプリのインストール</a:t>
          </a:r>
        </a:p>
      </dgm:t>
    </dgm:pt>
    <dgm:pt modelId="{9A67A828-2DA4-49C6-8792-9CF56A8A53CD}" type="parTrans" cxnId="{7AA49E2F-48A2-4945-B83B-FD1F5D133A7B}">
      <dgm:prSet/>
      <dgm:spPr/>
      <dgm:t>
        <a:bodyPr/>
        <a:lstStyle/>
        <a:p>
          <a:endParaRPr lang="ja-JP" altLang="en-US" sz="3200"/>
        </a:p>
      </dgm:t>
    </dgm:pt>
    <dgm:pt modelId="{6E75286B-47B6-4D2F-BBD4-B1411A7BA025}" type="sibTrans" cxnId="{7AA49E2F-48A2-4945-B83B-FD1F5D133A7B}">
      <dgm:prSet custT="1"/>
      <dgm:spPr/>
      <dgm:t>
        <a:bodyPr/>
        <a:lstStyle/>
        <a:p>
          <a:endParaRPr lang="ja-JP" altLang="en-US" sz="3200"/>
        </a:p>
      </dgm:t>
    </dgm:pt>
    <dgm:pt modelId="{C53DE543-FF85-4AB5-A1D2-94B330E72378}">
      <dgm:prSet phldrT="[テキスト]" custT="1"/>
      <dgm:spPr/>
      <dgm:t>
        <a:bodyPr/>
        <a:lstStyle/>
        <a:p>
          <a:r>
            <a:rPr lang="ja-JP" altLang="en-US" sz="3200" dirty="0"/>
            <a:t>招待を受けて参加してみる</a:t>
          </a:r>
        </a:p>
      </dgm:t>
    </dgm:pt>
    <dgm:pt modelId="{8BD89051-2736-42A7-A9D5-B569B40EAAE9}" type="parTrans" cxnId="{5DC716C7-F827-449D-AB15-8F7F20A5BB75}">
      <dgm:prSet/>
      <dgm:spPr/>
      <dgm:t>
        <a:bodyPr/>
        <a:lstStyle/>
        <a:p>
          <a:endParaRPr lang="ja-JP" altLang="en-US" sz="3200"/>
        </a:p>
      </dgm:t>
    </dgm:pt>
    <dgm:pt modelId="{320B3504-4008-48C2-9BD5-C1AC475FD5B3}" type="sibTrans" cxnId="{5DC716C7-F827-449D-AB15-8F7F20A5BB75}">
      <dgm:prSet custT="1"/>
      <dgm:spPr/>
      <dgm:t>
        <a:bodyPr/>
        <a:lstStyle/>
        <a:p>
          <a:endParaRPr lang="ja-JP" altLang="en-US" sz="3200"/>
        </a:p>
      </dgm:t>
    </dgm:pt>
    <dgm:pt modelId="{3EDF2118-EDF6-4FEF-938E-B637B2A3790B}">
      <dgm:prSet phldrT="[テキスト]" custT="1"/>
      <dgm:spPr/>
      <dgm:t>
        <a:bodyPr/>
        <a:lstStyle/>
        <a:p>
          <a:r>
            <a:rPr lang="ja-JP" altLang="en-US" sz="3200" dirty="0"/>
            <a:t>いろいろ試してみる</a:t>
          </a:r>
        </a:p>
      </dgm:t>
    </dgm:pt>
    <dgm:pt modelId="{0BFA22FA-9547-4BFA-96CC-CA379844AFD2}" type="parTrans" cxnId="{5F46DB0A-C9D0-4255-970A-571498556D03}">
      <dgm:prSet/>
      <dgm:spPr/>
      <dgm:t>
        <a:bodyPr/>
        <a:lstStyle/>
        <a:p>
          <a:endParaRPr lang="ja-JP" altLang="en-US" sz="3200"/>
        </a:p>
      </dgm:t>
    </dgm:pt>
    <dgm:pt modelId="{1697CDB3-673F-4FAF-A1B1-DA3EB4086B35}" type="sibTrans" cxnId="{5F46DB0A-C9D0-4255-970A-571498556D03}">
      <dgm:prSet/>
      <dgm:spPr/>
      <dgm:t>
        <a:bodyPr/>
        <a:lstStyle/>
        <a:p>
          <a:endParaRPr lang="ja-JP" altLang="en-US" sz="3200"/>
        </a:p>
      </dgm:t>
    </dgm:pt>
    <dgm:pt modelId="{215D8A29-4828-4817-B47D-5C9D9D41779C}" type="pres">
      <dgm:prSet presAssocID="{389DA522-1F21-4FD9-9E09-6AEE100BB313}" presName="outerComposite" presStyleCnt="0">
        <dgm:presLayoutVars>
          <dgm:chMax val="5"/>
          <dgm:dir/>
          <dgm:resizeHandles val="exact"/>
        </dgm:presLayoutVars>
      </dgm:prSet>
      <dgm:spPr/>
    </dgm:pt>
    <dgm:pt modelId="{C481009A-4FCD-4E85-B8A3-A6EFD200338B}" type="pres">
      <dgm:prSet presAssocID="{389DA522-1F21-4FD9-9E09-6AEE100BB313}" presName="dummyMaxCanvas" presStyleCnt="0">
        <dgm:presLayoutVars/>
      </dgm:prSet>
      <dgm:spPr/>
    </dgm:pt>
    <dgm:pt modelId="{69510BCF-235F-4318-95A9-40A165349A6A}" type="pres">
      <dgm:prSet presAssocID="{389DA522-1F21-4FD9-9E09-6AEE100BB313}" presName="FourNodes_1" presStyleLbl="node1" presStyleIdx="0" presStyleCnt="4">
        <dgm:presLayoutVars>
          <dgm:bulletEnabled val="1"/>
        </dgm:presLayoutVars>
      </dgm:prSet>
      <dgm:spPr/>
    </dgm:pt>
    <dgm:pt modelId="{A805D6DB-3ED9-4109-8588-66E340EEC08C}" type="pres">
      <dgm:prSet presAssocID="{389DA522-1F21-4FD9-9E09-6AEE100BB313}" presName="FourNodes_2" presStyleLbl="node1" presStyleIdx="1" presStyleCnt="4" custLinFactNeighborX="-572" custLinFactNeighborY="-691">
        <dgm:presLayoutVars>
          <dgm:bulletEnabled val="1"/>
        </dgm:presLayoutVars>
      </dgm:prSet>
      <dgm:spPr/>
    </dgm:pt>
    <dgm:pt modelId="{E069FBA1-24C3-4816-9F35-33ECDE1E175B}" type="pres">
      <dgm:prSet presAssocID="{389DA522-1F21-4FD9-9E09-6AEE100BB313}" presName="FourNodes_3" presStyleLbl="node1" presStyleIdx="2" presStyleCnt="4">
        <dgm:presLayoutVars>
          <dgm:bulletEnabled val="1"/>
        </dgm:presLayoutVars>
      </dgm:prSet>
      <dgm:spPr/>
    </dgm:pt>
    <dgm:pt modelId="{BB4C3637-1109-4D6B-B30D-3F4A554AD9E7}" type="pres">
      <dgm:prSet presAssocID="{389DA522-1F21-4FD9-9E09-6AEE100BB313}" presName="FourNodes_4" presStyleLbl="node1" presStyleIdx="3" presStyleCnt="4">
        <dgm:presLayoutVars>
          <dgm:bulletEnabled val="1"/>
        </dgm:presLayoutVars>
      </dgm:prSet>
      <dgm:spPr/>
    </dgm:pt>
    <dgm:pt modelId="{46DD3391-7B6F-4B06-A772-A28A083E5661}" type="pres">
      <dgm:prSet presAssocID="{389DA522-1F21-4FD9-9E09-6AEE100BB313}" presName="FourConn_1-2" presStyleLbl="fgAccFollowNode1" presStyleIdx="0" presStyleCnt="3">
        <dgm:presLayoutVars>
          <dgm:bulletEnabled val="1"/>
        </dgm:presLayoutVars>
      </dgm:prSet>
      <dgm:spPr/>
    </dgm:pt>
    <dgm:pt modelId="{DDF215DA-4F55-469A-8B26-F482231B6299}" type="pres">
      <dgm:prSet presAssocID="{389DA522-1F21-4FD9-9E09-6AEE100BB313}" presName="FourConn_2-3" presStyleLbl="fgAccFollowNode1" presStyleIdx="1" presStyleCnt="3">
        <dgm:presLayoutVars>
          <dgm:bulletEnabled val="1"/>
        </dgm:presLayoutVars>
      </dgm:prSet>
      <dgm:spPr/>
    </dgm:pt>
    <dgm:pt modelId="{346D2BAE-7817-46E4-B311-DB5E7D49096F}" type="pres">
      <dgm:prSet presAssocID="{389DA522-1F21-4FD9-9E09-6AEE100BB313}" presName="FourConn_3-4" presStyleLbl="fgAccFollowNode1" presStyleIdx="2" presStyleCnt="3">
        <dgm:presLayoutVars>
          <dgm:bulletEnabled val="1"/>
        </dgm:presLayoutVars>
      </dgm:prSet>
      <dgm:spPr/>
    </dgm:pt>
    <dgm:pt modelId="{9492DE24-B852-4C32-BCE0-24725B8DE2AE}" type="pres">
      <dgm:prSet presAssocID="{389DA522-1F21-4FD9-9E09-6AEE100BB313}" presName="FourNodes_1_text" presStyleLbl="node1" presStyleIdx="3" presStyleCnt="4">
        <dgm:presLayoutVars>
          <dgm:bulletEnabled val="1"/>
        </dgm:presLayoutVars>
      </dgm:prSet>
      <dgm:spPr/>
    </dgm:pt>
    <dgm:pt modelId="{8E424E40-9033-4CF6-A62F-D42424CB28BA}" type="pres">
      <dgm:prSet presAssocID="{389DA522-1F21-4FD9-9E09-6AEE100BB313}" presName="FourNodes_2_text" presStyleLbl="node1" presStyleIdx="3" presStyleCnt="4">
        <dgm:presLayoutVars>
          <dgm:bulletEnabled val="1"/>
        </dgm:presLayoutVars>
      </dgm:prSet>
      <dgm:spPr/>
    </dgm:pt>
    <dgm:pt modelId="{FE805AAC-7885-4BA6-BD4B-15A5F1C90D91}" type="pres">
      <dgm:prSet presAssocID="{389DA522-1F21-4FD9-9E09-6AEE100BB313}" presName="FourNodes_3_text" presStyleLbl="node1" presStyleIdx="3" presStyleCnt="4">
        <dgm:presLayoutVars>
          <dgm:bulletEnabled val="1"/>
        </dgm:presLayoutVars>
      </dgm:prSet>
      <dgm:spPr/>
    </dgm:pt>
    <dgm:pt modelId="{0C3B4BFC-3F47-400E-9263-BB2D5D37B391}" type="pres">
      <dgm:prSet presAssocID="{389DA522-1F21-4FD9-9E09-6AEE100BB313}" presName="FourNodes_4_text" presStyleLbl="node1" presStyleIdx="3" presStyleCnt="4">
        <dgm:presLayoutVars>
          <dgm:bulletEnabled val="1"/>
        </dgm:presLayoutVars>
      </dgm:prSet>
      <dgm:spPr/>
    </dgm:pt>
  </dgm:ptLst>
  <dgm:cxnLst>
    <dgm:cxn modelId="{5F46DB0A-C9D0-4255-970A-571498556D03}" srcId="{389DA522-1F21-4FD9-9E09-6AEE100BB313}" destId="{3EDF2118-EDF6-4FEF-938E-B637B2A3790B}" srcOrd="3" destOrd="0" parTransId="{0BFA22FA-9547-4BFA-96CC-CA379844AFD2}" sibTransId="{1697CDB3-673F-4FAF-A1B1-DA3EB4086B35}"/>
    <dgm:cxn modelId="{4430CA2E-5779-4D9C-ADFB-7AD3781E52AB}" type="presOf" srcId="{68175BDF-DB24-4997-A828-4698F5D1B4AD}" destId="{69510BCF-235F-4318-95A9-40A165349A6A}" srcOrd="0" destOrd="0" presId="urn:microsoft.com/office/officeart/2005/8/layout/vProcess5"/>
    <dgm:cxn modelId="{7AA49E2F-48A2-4945-B83B-FD1F5D133A7B}" srcId="{389DA522-1F21-4FD9-9E09-6AEE100BB313}" destId="{1FE85A81-325F-47FC-823B-186BD9C2F453}" srcOrd="1" destOrd="0" parTransId="{9A67A828-2DA4-49C6-8792-9CF56A8A53CD}" sibTransId="{6E75286B-47B6-4D2F-BBD4-B1411A7BA025}"/>
    <dgm:cxn modelId="{9DDB4E34-8572-433A-8487-FB07C6B1741C}" type="presOf" srcId="{68175BDF-DB24-4997-A828-4698F5D1B4AD}" destId="{9492DE24-B852-4C32-BCE0-24725B8DE2AE}" srcOrd="1" destOrd="0" presId="urn:microsoft.com/office/officeart/2005/8/layout/vProcess5"/>
    <dgm:cxn modelId="{CB12E935-3EB8-4C4A-AA78-973AEA4F7BCF}" type="presOf" srcId="{C53DE543-FF85-4AB5-A1D2-94B330E72378}" destId="{FE805AAC-7885-4BA6-BD4B-15A5F1C90D91}" srcOrd="1" destOrd="0" presId="urn:microsoft.com/office/officeart/2005/8/layout/vProcess5"/>
    <dgm:cxn modelId="{24133366-8910-40AD-AFA0-E2E2DD0DE5EE}" type="presOf" srcId="{389DA522-1F21-4FD9-9E09-6AEE100BB313}" destId="{215D8A29-4828-4817-B47D-5C9D9D41779C}" srcOrd="0" destOrd="0" presId="urn:microsoft.com/office/officeart/2005/8/layout/vProcess5"/>
    <dgm:cxn modelId="{AF934376-BDD8-44BB-8244-EF1E1ACB8291}" type="presOf" srcId="{3EDF2118-EDF6-4FEF-938E-B637B2A3790B}" destId="{BB4C3637-1109-4D6B-B30D-3F4A554AD9E7}" srcOrd="0" destOrd="0" presId="urn:microsoft.com/office/officeart/2005/8/layout/vProcess5"/>
    <dgm:cxn modelId="{D3FA8178-AE7A-47F1-839F-4AD3D511B8C8}" type="presOf" srcId="{1FE85A81-325F-47FC-823B-186BD9C2F453}" destId="{8E424E40-9033-4CF6-A62F-D42424CB28BA}" srcOrd="1" destOrd="0" presId="urn:microsoft.com/office/officeart/2005/8/layout/vProcess5"/>
    <dgm:cxn modelId="{C0C88758-3216-4BD2-91CB-302A3F8567C9}" type="presOf" srcId="{320B3504-4008-48C2-9BD5-C1AC475FD5B3}" destId="{346D2BAE-7817-46E4-B311-DB5E7D49096F}" srcOrd="0" destOrd="0" presId="urn:microsoft.com/office/officeart/2005/8/layout/vProcess5"/>
    <dgm:cxn modelId="{1C26F27E-18E5-4374-926B-182BE782FB1C}" type="presOf" srcId="{3EDF2118-EDF6-4FEF-938E-B637B2A3790B}" destId="{0C3B4BFC-3F47-400E-9263-BB2D5D37B391}" srcOrd="1" destOrd="0" presId="urn:microsoft.com/office/officeart/2005/8/layout/vProcess5"/>
    <dgm:cxn modelId="{F6ADB8A1-E9CC-4C22-9BD3-9CA8628E1DC6}" type="presOf" srcId="{1FE85A81-325F-47FC-823B-186BD9C2F453}" destId="{A805D6DB-3ED9-4109-8588-66E340EEC08C}" srcOrd="0" destOrd="0" presId="urn:microsoft.com/office/officeart/2005/8/layout/vProcess5"/>
    <dgm:cxn modelId="{0A822CA2-9E3C-4632-AA28-1DEE97E5AF3A}" type="presOf" srcId="{6E75286B-47B6-4D2F-BBD4-B1411A7BA025}" destId="{DDF215DA-4F55-469A-8B26-F482231B6299}" srcOrd="0" destOrd="0" presId="urn:microsoft.com/office/officeart/2005/8/layout/vProcess5"/>
    <dgm:cxn modelId="{7590ABB0-C209-4D41-B99B-69B353F79E57}" type="presOf" srcId="{C53DE543-FF85-4AB5-A1D2-94B330E72378}" destId="{E069FBA1-24C3-4816-9F35-33ECDE1E175B}" srcOrd="0" destOrd="0" presId="urn:microsoft.com/office/officeart/2005/8/layout/vProcess5"/>
    <dgm:cxn modelId="{5DC716C7-F827-449D-AB15-8F7F20A5BB75}" srcId="{389DA522-1F21-4FD9-9E09-6AEE100BB313}" destId="{C53DE543-FF85-4AB5-A1D2-94B330E72378}" srcOrd="2" destOrd="0" parTransId="{8BD89051-2736-42A7-A9D5-B569B40EAAE9}" sibTransId="{320B3504-4008-48C2-9BD5-C1AC475FD5B3}"/>
    <dgm:cxn modelId="{CBEDBDC8-C40C-4B2B-B195-56F98F6591BE}" srcId="{389DA522-1F21-4FD9-9E09-6AEE100BB313}" destId="{68175BDF-DB24-4997-A828-4698F5D1B4AD}" srcOrd="0" destOrd="0" parTransId="{AD4C365D-39A9-4BEC-8C14-76AD18E7A59C}" sibTransId="{7E740432-36FD-4A03-A5C8-710FE990B9D0}"/>
    <dgm:cxn modelId="{F72F70FA-14FE-427D-B013-90A668312AF2}" type="presOf" srcId="{7E740432-36FD-4A03-A5C8-710FE990B9D0}" destId="{46DD3391-7B6F-4B06-A772-A28A083E5661}" srcOrd="0" destOrd="0" presId="urn:microsoft.com/office/officeart/2005/8/layout/vProcess5"/>
    <dgm:cxn modelId="{4D16D68E-7744-4B46-96BC-03E47730D892}" type="presParOf" srcId="{215D8A29-4828-4817-B47D-5C9D9D41779C}" destId="{C481009A-4FCD-4E85-B8A3-A6EFD200338B}" srcOrd="0" destOrd="0" presId="urn:microsoft.com/office/officeart/2005/8/layout/vProcess5"/>
    <dgm:cxn modelId="{4EAD0B2A-60A7-4632-8D50-A7185BA454A6}" type="presParOf" srcId="{215D8A29-4828-4817-B47D-5C9D9D41779C}" destId="{69510BCF-235F-4318-95A9-40A165349A6A}" srcOrd="1" destOrd="0" presId="urn:microsoft.com/office/officeart/2005/8/layout/vProcess5"/>
    <dgm:cxn modelId="{8C5D8EE6-38C5-42D1-9E18-DB1D5C8A08C5}" type="presParOf" srcId="{215D8A29-4828-4817-B47D-5C9D9D41779C}" destId="{A805D6DB-3ED9-4109-8588-66E340EEC08C}" srcOrd="2" destOrd="0" presId="urn:microsoft.com/office/officeart/2005/8/layout/vProcess5"/>
    <dgm:cxn modelId="{4AF35E90-BDDD-4A68-B666-273BECC14C67}" type="presParOf" srcId="{215D8A29-4828-4817-B47D-5C9D9D41779C}" destId="{E069FBA1-24C3-4816-9F35-33ECDE1E175B}" srcOrd="3" destOrd="0" presId="urn:microsoft.com/office/officeart/2005/8/layout/vProcess5"/>
    <dgm:cxn modelId="{8FBDD240-9AA6-4856-9941-9669C63729B2}" type="presParOf" srcId="{215D8A29-4828-4817-B47D-5C9D9D41779C}" destId="{BB4C3637-1109-4D6B-B30D-3F4A554AD9E7}" srcOrd="4" destOrd="0" presId="urn:microsoft.com/office/officeart/2005/8/layout/vProcess5"/>
    <dgm:cxn modelId="{B6FA0BDB-8BB2-4F15-9113-A098FBAB85DA}" type="presParOf" srcId="{215D8A29-4828-4817-B47D-5C9D9D41779C}" destId="{46DD3391-7B6F-4B06-A772-A28A083E5661}" srcOrd="5" destOrd="0" presId="urn:microsoft.com/office/officeart/2005/8/layout/vProcess5"/>
    <dgm:cxn modelId="{69E37285-10EF-43AA-9C0B-AD72DA8781F7}" type="presParOf" srcId="{215D8A29-4828-4817-B47D-5C9D9D41779C}" destId="{DDF215DA-4F55-469A-8B26-F482231B6299}" srcOrd="6" destOrd="0" presId="urn:microsoft.com/office/officeart/2005/8/layout/vProcess5"/>
    <dgm:cxn modelId="{B0717C8C-A930-4008-9745-D5B6C0C4BC50}" type="presParOf" srcId="{215D8A29-4828-4817-B47D-5C9D9D41779C}" destId="{346D2BAE-7817-46E4-B311-DB5E7D49096F}" srcOrd="7" destOrd="0" presId="urn:microsoft.com/office/officeart/2005/8/layout/vProcess5"/>
    <dgm:cxn modelId="{59FD750B-8643-471C-922C-F437795FACE9}" type="presParOf" srcId="{215D8A29-4828-4817-B47D-5C9D9D41779C}" destId="{9492DE24-B852-4C32-BCE0-24725B8DE2AE}" srcOrd="8" destOrd="0" presId="urn:microsoft.com/office/officeart/2005/8/layout/vProcess5"/>
    <dgm:cxn modelId="{9B4D068C-2991-4C8D-B484-13EA559182B1}" type="presParOf" srcId="{215D8A29-4828-4817-B47D-5C9D9D41779C}" destId="{8E424E40-9033-4CF6-A62F-D42424CB28BA}" srcOrd="9" destOrd="0" presId="urn:microsoft.com/office/officeart/2005/8/layout/vProcess5"/>
    <dgm:cxn modelId="{18D9CBC4-F4B2-41D4-94CF-8C8407B67D3D}" type="presParOf" srcId="{215D8A29-4828-4817-B47D-5C9D9D41779C}" destId="{FE805AAC-7885-4BA6-BD4B-15A5F1C90D91}" srcOrd="10" destOrd="0" presId="urn:microsoft.com/office/officeart/2005/8/layout/vProcess5"/>
    <dgm:cxn modelId="{97B1CC8C-26F6-4E80-B954-D0ABFB348917}" type="presParOf" srcId="{215D8A29-4828-4817-B47D-5C9D9D41779C}" destId="{0C3B4BFC-3F47-400E-9263-BB2D5D37B39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90BD92-2E46-43A9-8670-DA673CBF069A}" type="doc">
      <dgm:prSet loTypeId="urn:microsoft.com/office/officeart/2005/8/layout/pyramid1" loCatId="pyramid" qsTypeId="urn:microsoft.com/office/officeart/2005/8/quickstyle/simple1" qsCatId="simple" csTypeId="urn:microsoft.com/office/officeart/2005/8/colors/accent2_5" csCatId="accent2" phldr="1"/>
      <dgm:spPr/>
    </dgm:pt>
    <dgm:pt modelId="{8E3DB552-73DA-429A-B171-321E0DF44D68}">
      <dgm:prSet phldrT="[テキスト]"/>
      <dgm:spPr/>
      <dgm:t>
        <a:bodyPr/>
        <a:lstStyle/>
        <a:p>
          <a:r>
            <a:rPr lang="en-US" altLang="ja-JP" dirty="0">
              <a:latin typeface="+mn-ea"/>
            </a:rPr>
            <a:t>Application </a:t>
          </a:r>
          <a:r>
            <a:rPr lang="ja-JP" altLang="en-US" dirty="0">
              <a:latin typeface="+mn-ea"/>
            </a:rPr>
            <a:t>（応用）の略</a:t>
          </a:r>
          <a:endParaRPr kumimoji="1" lang="ja-JP" altLang="en-US" dirty="0"/>
        </a:p>
      </dgm:t>
    </dgm:pt>
    <dgm:pt modelId="{144F4F5F-960F-4454-866D-8CD77D8B5839}" type="parTrans" cxnId="{DF35CC55-681F-42BB-9279-91D2D6DF6078}">
      <dgm:prSet/>
      <dgm:spPr/>
      <dgm:t>
        <a:bodyPr/>
        <a:lstStyle/>
        <a:p>
          <a:endParaRPr kumimoji="1" lang="ja-JP" altLang="en-US"/>
        </a:p>
      </dgm:t>
    </dgm:pt>
    <dgm:pt modelId="{58798FDD-F9E5-4FC4-BE03-99A512B21BBB}" type="sibTrans" cxnId="{DF35CC55-681F-42BB-9279-91D2D6DF6078}">
      <dgm:prSet/>
      <dgm:spPr/>
      <dgm:t>
        <a:bodyPr/>
        <a:lstStyle/>
        <a:p>
          <a:endParaRPr kumimoji="1" lang="ja-JP" altLang="en-US"/>
        </a:p>
      </dgm:t>
    </dgm:pt>
    <dgm:pt modelId="{0730FE4D-3FA5-44C7-90E2-B5AC698C0859}">
      <dgm:prSet/>
      <dgm:spPr/>
      <dgm:t>
        <a:bodyPr/>
        <a:lstStyle/>
        <a:p>
          <a:r>
            <a:rPr lang="ja-JP" altLang="en-US" dirty="0">
              <a:latin typeface="+mn-ea"/>
            </a:rPr>
            <a:t>例：　ズーム、</a:t>
          </a:r>
          <a:r>
            <a:rPr lang="en-US" altLang="ja-JP" dirty="0">
              <a:latin typeface="+mn-ea"/>
            </a:rPr>
            <a:t>G-Mail</a:t>
          </a:r>
          <a:r>
            <a:rPr lang="ja-JP" altLang="en-US" dirty="0">
              <a:latin typeface="+mn-ea"/>
            </a:rPr>
            <a:t>、</a:t>
          </a:r>
          <a:r>
            <a:rPr lang="en-US" altLang="ja-JP" dirty="0">
              <a:latin typeface="+mn-ea"/>
            </a:rPr>
            <a:t>LINE</a:t>
          </a:r>
          <a:r>
            <a:rPr lang="ja-JP" altLang="en-US" dirty="0">
              <a:latin typeface="+mn-ea"/>
            </a:rPr>
            <a:t>など</a:t>
          </a:r>
          <a:endParaRPr lang="en-US" altLang="ja-JP" dirty="0">
            <a:latin typeface="+mn-ea"/>
          </a:endParaRPr>
        </a:p>
      </dgm:t>
    </dgm:pt>
    <dgm:pt modelId="{2F8F0A92-5383-42D3-9C6A-019EC7C3A9BA}" type="parTrans" cxnId="{F80B0EB6-5620-4714-8F1A-D6F80AA736F6}">
      <dgm:prSet/>
      <dgm:spPr/>
      <dgm:t>
        <a:bodyPr/>
        <a:lstStyle/>
        <a:p>
          <a:endParaRPr kumimoji="1" lang="ja-JP" altLang="en-US"/>
        </a:p>
      </dgm:t>
    </dgm:pt>
    <dgm:pt modelId="{A1C48A92-B863-48BD-8242-0061FE58D7F6}" type="sibTrans" cxnId="{F80B0EB6-5620-4714-8F1A-D6F80AA736F6}">
      <dgm:prSet/>
      <dgm:spPr/>
      <dgm:t>
        <a:bodyPr/>
        <a:lstStyle/>
        <a:p>
          <a:endParaRPr kumimoji="1" lang="ja-JP" altLang="en-US"/>
        </a:p>
      </dgm:t>
    </dgm:pt>
    <dgm:pt modelId="{B52E8119-F198-4DFE-A478-203FAA7B9639}">
      <dgm:prSet/>
      <dgm:spPr/>
      <dgm:t>
        <a:bodyPr/>
        <a:lstStyle/>
        <a:p>
          <a:r>
            <a:rPr lang="ja-JP" altLang="en-US">
              <a:latin typeface="+mn-ea"/>
            </a:rPr>
            <a:t>基本ソフト</a:t>
          </a:r>
          <a:endParaRPr lang="en-US" altLang="ja-JP" dirty="0">
            <a:latin typeface="+mn-ea"/>
          </a:endParaRPr>
        </a:p>
      </dgm:t>
    </dgm:pt>
    <dgm:pt modelId="{3EA1BDA1-F102-4E54-BBE7-EB4CBC158183}" type="parTrans" cxnId="{B8825624-FD24-406B-A967-4FA83007B270}">
      <dgm:prSet/>
      <dgm:spPr/>
      <dgm:t>
        <a:bodyPr/>
        <a:lstStyle/>
        <a:p>
          <a:endParaRPr kumimoji="1" lang="ja-JP" altLang="en-US"/>
        </a:p>
      </dgm:t>
    </dgm:pt>
    <dgm:pt modelId="{14C650D3-5F4F-4386-A2CC-FEB94848F95C}" type="sibTrans" cxnId="{B8825624-FD24-406B-A967-4FA83007B270}">
      <dgm:prSet/>
      <dgm:spPr/>
      <dgm:t>
        <a:bodyPr/>
        <a:lstStyle/>
        <a:p>
          <a:endParaRPr kumimoji="1" lang="ja-JP" altLang="en-US"/>
        </a:p>
      </dgm:t>
    </dgm:pt>
    <dgm:pt modelId="{F5161DA1-44D3-4806-A113-A4AAC37DBDA9}">
      <dgm:prSet/>
      <dgm:spPr/>
      <dgm:t>
        <a:bodyPr/>
        <a:lstStyle/>
        <a:p>
          <a:r>
            <a:rPr lang="ja-JP" altLang="en-US" dirty="0">
              <a:latin typeface="+mn-ea"/>
            </a:rPr>
            <a:t>例：　アンドロイド、</a:t>
          </a:r>
          <a:r>
            <a:rPr lang="en-US" altLang="ja-JP" dirty="0">
              <a:latin typeface="+mn-ea"/>
            </a:rPr>
            <a:t>iOS</a:t>
          </a:r>
          <a:r>
            <a:rPr lang="ja-JP" altLang="en-US" dirty="0">
              <a:latin typeface="+mn-ea"/>
            </a:rPr>
            <a:t>、</a:t>
          </a:r>
          <a:r>
            <a:rPr lang="en-US" altLang="ja-JP" dirty="0">
              <a:latin typeface="+mn-ea"/>
            </a:rPr>
            <a:t>Windows</a:t>
          </a:r>
          <a:r>
            <a:rPr lang="ja-JP" altLang="en-US" dirty="0">
              <a:latin typeface="+mn-ea"/>
            </a:rPr>
            <a:t>など</a:t>
          </a:r>
          <a:endParaRPr lang="en-US" altLang="ja-JP" dirty="0">
            <a:latin typeface="+mn-ea"/>
          </a:endParaRPr>
        </a:p>
      </dgm:t>
    </dgm:pt>
    <dgm:pt modelId="{CA67B353-1518-447F-9E51-8A58317CE9D4}" type="parTrans" cxnId="{A1D637B0-DF15-43AD-B9D5-32B12BC58173}">
      <dgm:prSet/>
      <dgm:spPr/>
      <dgm:t>
        <a:bodyPr/>
        <a:lstStyle/>
        <a:p>
          <a:endParaRPr kumimoji="1" lang="ja-JP" altLang="en-US"/>
        </a:p>
      </dgm:t>
    </dgm:pt>
    <dgm:pt modelId="{88549758-61E4-4080-ACC9-2EC4FEE0E7F5}" type="sibTrans" cxnId="{A1D637B0-DF15-43AD-B9D5-32B12BC58173}">
      <dgm:prSet/>
      <dgm:spPr/>
      <dgm:t>
        <a:bodyPr/>
        <a:lstStyle/>
        <a:p>
          <a:endParaRPr kumimoji="1" lang="ja-JP" altLang="en-US"/>
        </a:p>
      </dgm:t>
    </dgm:pt>
    <dgm:pt modelId="{37760C97-74FA-4164-90E9-0991CA37DCDA}">
      <dgm:prSet/>
      <dgm:spPr/>
      <dgm:t>
        <a:bodyPr/>
        <a:lstStyle/>
        <a:p>
          <a:r>
            <a:rPr lang="ja-JP" altLang="en-US">
              <a:latin typeface="+mn-ea"/>
            </a:rPr>
            <a:t>コンピュータ本体に内蔵されて、ハードを動かしたり、アプリを動作可能なようにする。</a:t>
          </a:r>
          <a:endParaRPr lang="en-US" altLang="ja-JP" dirty="0">
            <a:latin typeface="+mn-ea"/>
          </a:endParaRPr>
        </a:p>
      </dgm:t>
    </dgm:pt>
    <dgm:pt modelId="{8434CF29-4806-46A6-9BAA-7EBF802F2D93}" type="parTrans" cxnId="{6B5C1D32-1106-44B6-970D-B628B6BFF230}">
      <dgm:prSet/>
      <dgm:spPr/>
      <dgm:t>
        <a:bodyPr/>
        <a:lstStyle/>
        <a:p>
          <a:endParaRPr kumimoji="1" lang="ja-JP" altLang="en-US"/>
        </a:p>
      </dgm:t>
    </dgm:pt>
    <dgm:pt modelId="{9E18A343-4598-4480-954E-BC339559814D}" type="sibTrans" cxnId="{6B5C1D32-1106-44B6-970D-B628B6BFF230}">
      <dgm:prSet/>
      <dgm:spPr/>
      <dgm:t>
        <a:bodyPr/>
        <a:lstStyle/>
        <a:p>
          <a:endParaRPr kumimoji="1" lang="ja-JP" altLang="en-US"/>
        </a:p>
      </dgm:t>
    </dgm:pt>
    <dgm:pt modelId="{26AB17A0-20D4-4772-87F4-7BFC315A0128}" type="pres">
      <dgm:prSet presAssocID="{D990BD92-2E46-43A9-8670-DA673CBF069A}" presName="Name0" presStyleCnt="0">
        <dgm:presLayoutVars>
          <dgm:dir/>
          <dgm:animLvl val="lvl"/>
          <dgm:resizeHandles val="exact"/>
        </dgm:presLayoutVars>
      </dgm:prSet>
      <dgm:spPr/>
    </dgm:pt>
    <dgm:pt modelId="{40597AE4-0E23-4EE1-B290-2D15D0033079}" type="pres">
      <dgm:prSet presAssocID="{8E3DB552-73DA-429A-B171-321E0DF44D68}" presName="Name8" presStyleCnt="0"/>
      <dgm:spPr/>
    </dgm:pt>
    <dgm:pt modelId="{D68228FE-4284-440A-9E28-2B33C0BF0AA0}" type="pres">
      <dgm:prSet presAssocID="{8E3DB552-73DA-429A-B171-321E0DF44D68}" presName="acctBkgd" presStyleLbl="alignAcc1" presStyleIdx="0" presStyleCnt="2"/>
      <dgm:spPr/>
    </dgm:pt>
    <dgm:pt modelId="{B7BE7D8A-94BC-4AF4-BF6E-D616720EBC01}" type="pres">
      <dgm:prSet presAssocID="{8E3DB552-73DA-429A-B171-321E0DF44D68}" presName="acctTx" presStyleLbl="alignAcc1" presStyleIdx="0" presStyleCnt="2">
        <dgm:presLayoutVars>
          <dgm:bulletEnabled val="1"/>
        </dgm:presLayoutVars>
      </dgm:prSet>
      <dgm:spPr/>
    </dgm:pt>
    <dgm:pt modelId="{F592247A-8844-4CAD-B6A5-D36597FE1DD0}" type="pres">
      <dgm:prSet presAssocID="{8E3DB552-73DA-429A-B171-321E0DF44D68}" presName="level" presStyleLbl="node1" presStyleIdx="0" presStyleCnt="2">
        <dgm:presLayoutVars>
          <dgm:chMax val="1"/>
          <dgm:bulletEnabled val="1"/>
        </dgm:presLayoutVars>
      </dgm:prSet>
      <dgm:spPr/>
    </dgm:pt>
    <dgm:pt modelId="{E515B900-27A4-49E9-AFE7-7DD760C79182}" type="pres">
      <dgm:prSet presAssocID="{8E3DB552-73DA-429A-B171-321E0DF44D68}" presName="levelTx" presStyleLbl="revTx" presStyleIdx="0" presStyleCnt="0">
        <dgm:presLayoutVars>
          <dgm:chMax val="1"/>
          <dgm:bulletEnabled val="1"/>
        </dgm:presLayoutVars>
      </dgm:prSet>
      <dgm:spPr/>
    </dgm:pt>
    <dgm:pt modelId="{A63B7A10-7286-423B-BFA3-8135ACBE13EC}" type="pres">
      <dgm:prSet presAssocID="{B52E8119-F198-4DFE-A478-203FAA7B9639}" presName="Name8" presStyleCnt="0"/>
      <dgm:spPr/>
    </dgm:pt>
    <dgm:pt modelId="{98184BE3-9A6F-4D83-BF25-43177268147B}" type="pres">
      <dgm:prSet presAssocID="{B52E8119-F198-4DFE-A478-203FAA7B9639}" presName="acctBkgd" presStyleLbl="alignAcc1" presStyleIdx="1" presStyleCnt="2"/>
      <dgm:spPr/>
    </dgm:pt>
    <dgm:pt modelId="{0D8A4352-6D88-4D7F-B2D7-BB82B899CFBF}" type="pres">
      <dgm:prSet presAssocID="{B52E8119-F198-4DFE-A478-203FAA7B9639}" presName="acctTx" presStyleLbl="alignAcc1" presStyleIdx="1" presStyleCnt="2">
        <dgm:presLayoutVars>
          <dgm:bulletEnabled val="1"/>
        </dgm:presLayoutVars>
      </dgm:prSet>
      <dgm:spPr/>
    </dgm:pt>
    <dgm:pt modelId="{CA13AF44-E600-4558-A60C-FDE1E7F79684}" type="pres">
      <dgm:prSet presAssocID="{B52E8119-F198-4DFE-A478-203FAA7B9639}" presName="level" presStyleLbl="node1" presStyleIdx="1" presStyleCnt="2">
        <dgm:presLayoutVars>
          <dgm:chMax val="1"/>
          <dgm:bulletEnabled val="1"/>
        </dgm:presLayoutVars>
      </dgm:prSet>
      <dgm:spPr/>
    </dgm:pt>
    <dgm:pt modelId="{C406D1E3-3CB1-42A2-BA08-AA70B65E6F3C}" type="pres">
      <dgm:prSet presAssocID="{B52E8119-F198-4DFE-A478-203FAA7B9639}" presName="levelTx" presStyleLbl="revTx" presStyleIdx="0" presStyleCnt="0">
        <dgm:presLayoutVars>
          <dgm:chMax val="1"/>
          <dgm:bulletEnabled val="1"/>
        </dgm:presLayoutVars>
      </dgm:prSet>
      <dgm:spPr/>
    </dgm:pt>
  </dgm:ptLst>
  <dgm:cxnLst>
    <dgm:cxn modelId="{DF643104-49EB-4ECC-A1D6-CB6C6952675F}" type="presOf" srcId="{8E3DB552-73DA-429A-B171-321E0DF44D68}" destId="{E515B900-27A4-49E9-AFE7-7DD760C79182}" srcOrd="1" destOrd="0" presId="urn:microsoft.com/office/officeart/2005/8/layout/pyramid1"/>
    <dgm:cxn modelId="{7E668111-7ED2-4BB0-A5A7-6D29A3C3907C}" type="presOf" srcId="{8E3DB552-73DA-429A-B171-321E0DF44D68}" destId="{F592247A-8844-4CAD-B6A5-D36597FE1DD0}" srcOrd="0" destOrd="0" presId="urn:microsoft.com/office/officeart/2005/8/layout/pyramid1"/>
    <dgm:cxn modelId="{B8825624-FD24-406B-A967-4FA83007B270}" srcId="{D990BD92-2E46-43A9-8670-DA673CBF069A}" destId="{B52E8119-F198-4DFE-A478-203FAA7B9639}" srcOrd="1" destOrd="0" parTransId="{3EA1BDA1-F102-4E54-BBE7-EB4CBC158183}" sibTransId="{14C650D3-5F4F-4386-A2CC-FEB94848F95C}"/>
    <dgm:cxn modelId="{6B5C1D32-1106-44B6-970D-B628B6BFF230}" srcId="{B52E8119-F198-4DFE-A478-203FAA7B9639}" destId="{37760C97-74FA-4164-90E9-0991CA37DCDA}" srcOrd="1" destOrd="0" parTransId="{8434CF29-4806-46A6-9BAA-7EBF802F2D93}" sibTransId="{9E18A343-4598-4480-954E-BC339559814D}"/>
    <dgm:cxn modelId="{65972F35-89EC-412D-B096-F5C80810570A}" type="presOf" srcId="{B52E8119-F198-4DFE-A478-203FAA7B9639}" destId="{CA13AF44-E600-4558-A60C-FDE1E7F79684}" srcOrd="0" destOrd="0" presId="urn:microsoft.com/office/officeart/2005/8/layout/pyramid1"/>
    <dgm:cxn modelId="{DF35CC55-681F-42BB-9279-91D2D6DF6078}" srcId="{D990BD92-2E46-43A9-8670-DA673CBF069A}" destId="{8E3DB552-73DA-429A-B171-321E0DF44D68}" srcOrd="0" destOrd="0" parTransId="{144F4F5F-960F-4454-866D-8CD77D8B5839}" sibTransId="{58798FDD-F9E5-4FC4-BE03-99A512B21BBB}"/>
    <dgm:cxn modelId="{2CCC4C92-6D1C-45A2-9CAE-080E8374BBBD}" type="presOf" srcId="{0730FE4D-3FA5-44C7-90E2-B5AC698C0859}" destId="{D68228FE-4284-440A-9E28-2B33C0BF0AA0}" srcOrd="0" destOrd="0" presId="urn:microsoft.com/office/officeart/2005/8/layout/pyramid1"/>
    <dgm:cxn modelId="{FAF51099-8730-4017-97F3-51B582687612}" type="presOf" srcId="{F5161DA1-44D3-4806-A113-A4AAC37DBDA9}" destId="{98184BE3-9A6F-4D83-BF25-43177268147B}" srcOrd="0" destOrd="0" presId="urn:microsoft.com/office/officeart/2005/8/layout/pyramid1"/>
    <dgm:cxn modelId="{2055F4A3-E12C-4F5B-9F38-3FE5F7B29335}" type="presOf" srcId="{D990BD92-2E46-43A9-8670-DA673CBF069A}" destId="{26AB17A0-20D4-4772-87F4-7BFC315A0128}" srcOrd="0" destOrd="0" presId="urn:microsoft.com/office/officeart/2005/8/layout/pyramid1"/>
    <dgm:cxn modelId="{A1D637B0-DF15-43AD-B9D5-32B12BC58173}" srcId="{B52E8119-F198-4DFE-A478-203FAA7B9639}" destId="{F5161DA1-44D3-4806-A113-A4AAC37DBDA9}" srcOrd="0" destOrd="0" parTransId="{CA67B353-1518-447F-9E51-8A58317CE9D4}" sibTransId="{88549758-61E4-4080-ACC9-2EC4FEE0E7F5}"/>
    <dgm:cxn modelId="{F80B0EB6-5620-4714-8F1A-D6F80AA736F6}" srcId="{8E3DB552-73DA-429A-B171-321E0DF44D68}" destId="{0730FE4D-3FA5-44C7-90E2-B5AC698C0859}" srcOrd="0" destOrd="0" parTransId="{2F8F0A92-5383-42D3-9C6A-019EC7C3A9BA}" sibTransId="{A1C48A92-B863-48BD-8242-0061FE58D7F6}"/>
    <dgm:cxn modelId="{FCD132BD-B0DC-46DE-B195-9F93CEFE7F2F}" type="presOf" srcId="{37760C97-74FA-4164-90E9-0991CA37DCDA}" destId="{0D8A4352-6D88-4D7F-B2D7-BB82B899CFBF}" srcOrd="1" destOrd="1" presId="urn:microsoft.com/office/officeart/2005/8/layout/pyramid1"/>
    <dgm:cxn modelId="{D187FAC9-F9B8-47B5-A46A-C1C47CEE77C0}" type="presOf" srcId="{B52E8119-F198-4DFE-A478-203FAA7B9639}" destId="{C406D1E3-3CB1-42A2-BA08-AA70B65E6F3C}" srcOrd="1" destOrd="0" presId="urn:microsoft.com/office/officeart/2005/8/layout/pyramid1"/>
    <dgm:cxn modelId="{D30B81DA-DDBF-40BC-A52D-8EBB4FD1B914}" type="presOf" srcId="{0730FE4D-3FA5-44C7-90E2-B5AC698C0859}" destId="{B7BE7D8A-94BC-4AF4-BF6E-D616720EBC01}" srcOrd="1" destOrd="0" presId="urn:microsoft.com/office/officeart/2005/8/layout/pyramid1"/>
    <dgm:cxn modelId="{4E0DADF9-1D6F-447F-92F9-E3480A6334DD}" type="presOf" srcId="{37760C97-74FA-4164-90E9-0991CA37DCDA}" destId="{98184BE3-9A6F-4D83-BF25-43177268147B}" srcOrd="0" destOrd="1" presId="urn:microsoft.com/office/officeart/2005/8/layout/pyramid1"/>
    <dgm:cxn modelId="{BAA6D3F9-763A-49ED-8702-950E2A2F09CD}" type="presOf" srcId="{F5161DA1-44D3-4806-A113-A4AAC37DBDA9}" destId="{0D8A4352-6D88-4D7F-B2D7-BB82B899CFBF}" srcOrd="1" destOrd="0" presId="urn:microsoft.com/office/officeart/2005/8/layout/pyramid1"/>
    <dgm:cxn modelId="{236A07D8-4AA1-4479-96CA-DA1A940A5217}" type="presParOf" srcId="{26AB17A0-20D4-4772-87F4-7BFC315A0128}" destId="{40597AE4-0E23-4EE1-B290-2D15D0033079}" srcOrd="0" destOrd="0" presId="urn:microsoft.com/office/officeart/2005/8/layout/pyramid1"/>
    <dgm:cxn modelId="{C7F63AAF-64AE-4E82-8F0B-5EEBF01EE843}" type="presParOf" srcId="{40597AE4-0E23-4EE1-B290-2D15D0033079}" destId="{D68228FE-4284-440A-9E28-2B33C0BF0AA0}" srcOrd="0" destOrd="0" presId="urn:microsoft.com/office/officeart/2005/8/layout/pyramid1"/>
    <dgm:cxn modelId="{B8FB67B6-10D8-41D5-8920-0649B2DA19CA}" type="presParOf" srcId="{40597AE4-0E23-4EE1-B290-2D15D0033079}" destId="{B7BE7D8A-94BC-4AF4-BF6E-D616720EBC01}" srcOrd="1" destOrd="0" presId="urn:microsoft.com/office/officeart/2005/8/layout/pyramid1"/>
    <dgm:cxn modelId="{AB218496-4F41-435E-A3E8-9C698321C1CB}" type="presParOf" srcId="{40597AE4-0E23-4EE1-B290-2D15D0033079}" destId="{F592247A-8844-4CAD-B6A5-D36597FE1DD0}" srcOrd="2" destOrd="0" presId="urn:microsoft.com/office/officeart/2005/8/layout/pyramid1"/>
    <dgm:cxn modelId="{9B18E2F4-B086-4815-B52C-8BE61501975A}" type="presParOf" srcId="{40597AE4-0E23-4EE1-B290-2D15D0033079}" destId="{E515B900-27A4-49E9-AFE7-7DD760C79182}" srcOrd="3" destOrd="0" presId="urn:microsoft.com/office/officeart/2005/8/layout/pyramid1"/>
    <dgm:cxn modelId="{AE1C4CAB-E904-4B04-8FD3-78F5327D61A7}" type="presParOf" srcId="{26AB17A0-20D4-4772-87F4-7BFC315A0128}" destId="{A63B7A10-7286-423B-BFA3-8135ACBE13EC}" srcOrd="1" destOrd="0" presId="urn:microsoft.com/office/officeart/2005/8/layout/pyramid1"/>
    <dgm:cxn modelId="{50246DC6-18B5-4488-9E29-09B139806CD7}" type="presParOf" srcId="{A63B7A10-7286-423B-BFA3-8135ACBE13EC}" destId="{98184BE3-9A6F-4D83-BF25-43177268147B}" srcOrd="0" destOrd="0" presId="urn:microsoft.com/office/officeart/2005/8/layout/pyramid1"/>
    <dgm:cxn modelId="{5AABCF81-5FFA-47ED-935F-3AF43749A714}" type="presParOf" srcId="{A63B7A10-7286-423B-BFA3-8135ACBE13EC}" destId="{0D8A4352-6D88-4D7F-B2D7-BB82B899CFBF}" srcOrd="1" destOrd="0" presId="urn:microsoft.com/office/officeart/2005/8/layout/pyramid1"/>
    <dgm:cxn modelId="{AC668D21-652B-4B40-AD67-F3456CA100C8}" type="presParOf" srcId="{A63B7A10-7286-423B-BFA3-8135ACBE13EC}" destId="{CA13AF44-E600-4558-A60C-FDE1E7F79684}" srcOrd="2" destOrd="0" presId="urn:microsoft.com/office/officeart/2005/8/layout/pyramid1"/>
    <dgm:cxn modelId="{B9C43284-5C7A-4C90-BF4A-C19095F345C7}" type="presParOf" srcId="{A63B7A10-7286-423B-BFA3-8135ACBE13EC}" destId="{C406D1E3-3CB1-42A2-BA08-AA70B65E6F3C}" srcOrd="3"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9DA522-1F21-4FD9-9E09-6AEE100BB313}"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kumimoji="1" lang="ja-JP" altLang="en-US"/>
        </a:p>
      </dgm:t>
    </dgm:pt>
    <dgm:pt modelId="{68175BDF-DB24-4997-A828-4698F5D1B4AD}">
      <dgm:prSet phldrT="[テキスト]" custT="1"/>
      <dgm:spPr/>
      <dgm:t>
        <a:bodyPr/>
        <a:lstStyle/>
        <a:p>
          <a:r>
            <a:rPr lang="ja-JP" altLang="en-US" sz="3200" dirty="0"/>
            <a:t>スマホのネットワーク接続確認</a:t>
          </a:r>
        </a:p>
      </dgm:t>
    </dgm:pt>
    <dgm:pt modelId="{AD4C365D-39A9-4BEC-8C14-76AD18E7A59C}" type="parTrans" cxnId="{CBEDBDC8-C40C-4B2B-B195-56F98F6591BE}">
      <dgm:prSet/>
      <dgm:spPr/>
      <dgm:t>
        <a:bodyPr/>
        <a:lstStyle/>
        <a:p>
          <a:endParaRPr lang="ja-JP" altLang="en-US" sz="3200"/>
        </a:p>
      </dgm:t>
    </dgm:pt>
    <dgm:pt modelId="{7E740432-36FD-4A03-A5C8-710FE990B9D0}" type="sibTrans" cxnId="{CBEDBDC8-C40C-4B2B-B195-56F98F6591BE}">
      <dgm:prSet custT="1"/>
      <dgm:spPr/>
      <dgm:t>
        <a:bodyPr/>
        <a:lstStyle/>
        <a:p>
          <a:endParaRPr lang="ja-JP" altLang="en-US" sz="3200"/>
        </a:p>
      </dgm:t>
    </dgm:pt>
    <dgm:pt modelId="{1FE85A81-325F-47FC-823B-186BD9C2F453}">
      <dgm:prSet phldrT="[テキスト]" custT="1"/>
      <dgm:spPr>
        <a:solidFill>
          <a:schemeClr val="bg1"/>
        </a:solidFill>
      </dgm:spPr>
      <dgm:t>
        <a:bodyPr/>
        <a:lstStyle/>
        <a:p>
          <a:r>
            <a:rPr lang="ja-JP" altLang="en-US" sz="3200" b="0" dirty="0"/>
            <a:t>ズームアプリのインストール（１回のみ）</a:t>
          </a:r>
        </a:p>
      </dgm:t>
    </dgm:pt>
    <dgm:pt modelId="{9A67A828-2DA4-49C6-8792-9CF56A8A53CD}" type="parTrans" cxnId="{7AA49E2F-48A2-4945-B83B-FD1F5D133A7B}">
      <dgm:prSet/>
      <dgm:spPr/>
      <dgm:t>
        <a:bodyPr/>
        <a:lstStyle/>
        <a:p>
          <a:endParaRPr lang="ja-JP" altLang="en-US" sz="3200"/>
        </a:p>
      </dgm:t>
    </dgm:pt>
    <dgm:pt modelId="{6E75286B-47B6-4D2F-BBD4-B1411A7BA025}" type="sibTrans" cxnId="{7AA49E2F-48A2-4945-B83B-FD1F5D133A7B}">
      <dgm:prSet custT="1"/>
      <dgm:spPr/>
      <dgm:t>
        <a:bodyPr/>
        <a:lstStyle/>
        <a:p>
          <a:endParaRPr lang="ja-JP" altLang="en-US" sz="3200"/>
        </a:p>
      </dgm:t>
    </dgm:pt>
    <dgm:pt modelId="{C53DE543-FF85-4AB5-A1D2-94B330E72378}">
      <dgm:prSet phldrT="[テキスト]" custT="1"/>
      <dgm:spPr>
        <a:solidFill>
          <a:schemeClr val="accent1">
            <a:lumMod val="75000"/>
          </a:schemeClr>
        </a:solidFill>
      </dgm:spPr>
      <dgm:t>
        <a:bodyPr/>
        <a:lstStyle/>
        <a:p>
          <a:r>
            <a:rPr lang="ja-JP" altLang="en-US" sz="4000" b="1" dirty="0">
              <a:solidFill>
                <a:schemeClr val="bg1"/>
              </a:solidFill>
            </a:rPr>
            <a:t>招待を受けて参加してみる</a:t>
          </a:r>
        </a:p>
      </dgm:t>
    </dgm:pt>
    <dgm:pt modelId="{8BD89051-2736-42A7-A9D5-B569B40EAAE9}" type="parTrans" cxnId="{5DC716C7-F827-449D-AB15-8F7F20A5BB75}">
      <dgm:prSet/>
      <dgm:spPr/>
      <dgm:t>
        <a:bodyPr/>
        <a:lstStyle/>
        <a:p>
          <a:endParaRPr lang="ja-JP" altLang="en-US" sz="3200"/>
        </a:p>
      </dgm:t>
    </dgm:pt>
    <dgm:pt modelId="{320B3504-4008-48C2-9BD5-C1AC475FD5B3}" type="sibTrans" cxnId="{5DC716C7-F827-449D-AB15-8F7F20A5BB75}">
      <dgm:prSet custT="1"/>
      <dgm:spPr/>
      <dgm:t>
        <a:bodyPr/>
        <a:lstStyle/>
        <a:p>
          <a:endParaRPr lang="ja-JP" altLang="en-US" sz="3200"/>
        </a:p>
      </dgm:t>
    </dgm:pt>
    <dgm:pt modelId="{3EDF2118-EDF6-4FEF-938E-B637B2A3790B}">
      <dgm:prSet phldrT="[テキスト]" custT="1"/>
      <dgm:spPr/>
      <dgm:t>
        <a:bodyPr/>
        <a:lstStyle/>
        <a:p>
          <a:r>
            <a:rPr lang="ja-JP" altLang="en-US" sz="3200" dirty="0"/>
            <a:t>いろいろ試してみる</a:t>
          </a:r>
        </a:p>
      </dgm:t>
    </dgm:pt>
    <dgm:pt modelId="{0BFA22FA-9547-4BFA-96CC-CA379844AFD2}" type="parTrans" cxnId="{5F46DB0A-C9D0-4255-970A-571498556D03}">
      <dgm:prSet/>
      <dgm:spPr/>
      <dgm:t>
        <a:bodyPr/>
        <a:lstStyle/>
        <a:p>
          <a:endParaRPr lang="ja-JP" altLang="en-US" sz="3200"/>
        </a:p>
      </dgm:t>
    </dgm:pt>
    <dgm:pt modelId="{1697CDB3-673F-4FAF-A1B1-DA3EB4086B35}" type="sibTrans" cxnId="{5F46DB0A-C9D0-4255-970A-571498556D03}">
      <dgm:prSet/>
      <dgm:spPr/>
      <dgm:t>
        <a:bodyPr/>
        <a:lstStyle/>
        <a:p>
          <a:endParaRPr lang="ja-JP" altLang="en-US" sz="3200"/>
        </a:p>
      </dgm:t>
    </dgm:pt>
    <dgm:pt modelId="{215D8A29-4828-4817-B47D-5C9D9D41779C}" type="pres">
      <dgm:prSet presAssocID="{389DA522-1F21-4FD9-9E09-6AEE100BB313}" presName="outerComposite" presStyleCnt="0">
        <dgm:presLayoutVars>
          <dgm:chMax val="5"/>
          <dgm:dir/>
          <dgm:resizeHandles val="exact"/>
        </dgm:presLayoutVars>
      </dgm:prSet>
      <dgm:spPr/>
    </dgm:pt>
    <dgm:pt modelId="{C481009A-4FCD-4E85-B8A3-A6EFD200338B}" type="pres">
      <dgm:prSet presAssocID="{389DA522-1F21-4FD9-9E09-6AEE100BB313}" presName="dummyMaxCanvas" presStyleCnt="0">
        <dgm:presLayoutVars/>
      </dgm:prSet>
      <dgm:spPr/>
    </dgm:pt>
    <dgm:pt modelId="{69510BCF-235F-4318-95A9-40A165349A6A}" type="pres">
      <dgm:prSet presAssocID="{389DA522-1F21-4FD9-9E09-6AEE100BB313}" presName="FourNodes_1" presStyleLbl="node1" presStyleIdx="0" presStyleCnt="4">
        <dgm:presLayoutVars>
          <dgm:bulletEnabled val="1"/>
        </dgm:presLayoutVars>
      </dgm:prSet>
      <dgm:spPr/>
    </dgm:pt>
    <dgm:pt modelId="{A805D6DB-3ED9-4109-8588-66E340EEC08C}" type="pres">
      <dgm:prSet presAssocID="{389DA522-1F21-4FD9-9E09-6AEE100BB313}" presName="FourNodes_2" presStyleLbl="node1" presStyleIdx="1" presStyleCnt="4">
        <dgm:presLayoutVars>
          <dgm:bulletEnabled val="1"/>
        </dgm:presLayoutVars>
      </dgm:prSet>
      <dgm:spPr/>
    </dgm:pt>
    <dgm:pt modelId="{E069FBA1-24C3-4816-9F35-33ECDE1E175B}" type="pres">
      <dgm:prSet presAssocID="{389DA522-1F21-4FD9-9E09-6AEE100BB313}" presName="FourNodes_3" presStyleLbl="node1" presStyleIdx="2" presStyleCnt="4" custLinFactNeighborX="-1144" custLinFactNeighborY="5027">
        <dgm:presLayoutVars>
          <dgm:bulletEnabled val="1"/>
        </dgm:presLayoutVars>
      </dgm:prSet>
      <dgm:spPr/>
    </dgm:pt>
    <dgm:pt modelId="{BB4C3637-1109-4D6B-B30D-3F4A554AD9E7}" type="pres">
      <dgm:prSet presAssocID="{389DA522-1F21-4FD9-9E09-6AEE100BB313}" presName="FourNodes_4" presStyleLbl="node1" presStyleIdx="3" presStyleCnt="4">
        <dgm:presLayoutVars>
          <dgm:bulletEnabled val="1"/>
        </dgm:presLayoutVars>
      </dgm:prSet>
      <dgm:spPr/>
    </dgm:pt>
    <dgm:pt modelId="{46DD3391-7B6F-4B06-A772-A28A083E5661}" type="pres">
      <dgm:prSet presAssocID="{389DA522-1F21-4FD9-9E09-6AEE100BB313}" presName="FourConn_1-2" presStyleLbl="fgAccFollowNode1" presStyleIdx="0" presStyleCnt="3">
        <dgm:presLayoutVars>
          <dgm:bulletEnabled val="1"/>
        </dgm:presLayoutVars>
      </dgm:prSet>
      <dgm:spPr/>
    </dgm:pt>
    <dgm:pt modelId="{DDF215DA-4F55-469A-8B26-F482231B6299}" type="pres">
      <dgm:prSet presAssocID="{389DA522-1F21-4FD9-9E09-6AEE100BB313}" presName="FourConn_2-3" presStyleLbl="fgAccFollowNode1" presStyleIdx="1" presStyleCnt="3">
        <dgm:presLayoutVars>
          <dgm:bulletEnabled val="1"/>
        </dgm:presLayoutVars>
      </dgm:prSet>
      <dgm:spPr/>
    </dgm:pt>
    <dgm:pt modelId="{346D2BAE-7817-46E4-B311-DB5E7D49096F}" type="pres">
      <dgm:prSet presAssocID="{389DA522-1F21-4FD9-9E09-6AEE100BB313}" presName="FourConn_3-4" presStyleLbl="fgAccFollowNode1" presStyleIdx="2" presStyleCnt="3">
        <dgm:presLayoutVars>
          <dgm:bulletEnabled val="1"/>
        </dgm:presLayoutVars>
      </dgm:prSet>
      <dgm:spPr/>
    </dgm:pt>
    <dgm:pt modelId="{9492DE24-B852-4C32-BCE0-24725B8DE2AE}" type="pres">
      <dgm:prSet presAssocID="{389DA522-1F21-4FD9-9E09-6AEE100BB313}" presName="FourNodes_1_text" presStyleLbl="node1" presStyleIdx="3" presStyleCnt="4">
        <dgm:presLayoutVars>
          <dgm:bulletEnabled val="1"/>
        </dgm:presLayoutVars>
      </dgm:prSet>
      <dgm:spPr/>
    </dgm:pt>
    <dgm:pt modelId="{8E424E40-9033-4CF6-A62F-D42424CB28BA}" type="pres">
      <dgm:prSet presAssocID="{389DA522-1F21-4FD9-9E09-6AEE100BB313}" presName="FourNodes_2_text" presStyleLbl="node1" presStyleIdx="3" presStyleCnt="4">
        <dgm:presLayoutVars>
          <dgm:bulletEnabled val="1"/>
        </dgm:presLayoutVars>
      </dgm:prSet>
      <dgm:spPr/>
    </dgm:pt>
    <dgm:pt modelId="{FE805AAC-7885-4BA6-BD4B-15A5F1C90D91}" type="pres">
      <dgm:prSet presAssocID="{389DA522-1F21-4FD9-9E09-6AEE100BB313}" presName="FourNodes_3_text" presStyleLbl="node1" presStyleIdx="3" presStyleCnt="4">
        <dgm:presLayoutVars>
          <dgm:bulletEnabled val="1"/>
        </dgm:presLayoutVars>
      </dgm:prSet>
      <dgm:spPr/>
    </dgm:pt>
    <dgm:pt modelId="{0C3B4BFC-3F47-400E-9263-BB2D5D37B391}" type="pres">
      <dgm:prSet presAssocID="{389DA522-1F21-4FD9-9E09-6AEE100BB313}" presName="FourNodes_4_text" presStyleLbl="node1" presStyleIdx="3" presStyleCnt="4">
        <dgm:presLayoutVars>
          <dgm:bulletEnabled val="1"/>
        </dgm:presLayoutVars>
      </dgm:prSet>
      <dgm:spPr/>
    </dgm:pt>
  </dgm:ptLst>
  <dgm:cxnLst>
    <dgm:cxn modelId="{5F46DB0A-C9D0-4255-970A-571498556D03}" srcId="{389DA522-1F21-4FD9-9E09-6AEE100BB313}" destId="{3EDF2118-EDF6-4FEF-938E-B637B2A3790B}" srcOrd="3" destOrd="0" parTransId="{0BFA22FA-9547-4BFA-96CC-CA379844AFD2}" sibTransId="{1697CDB3-673F-4FAF-A1B1-DA3EB4086B35}"/>
    <dgm:cxn modelId="{4430CA2E-5779-4D9C-ADFB-7AD3781E52AB}" type="presOf" srcId="{68175BDF-DB24-4997-A828-4698F5D1B4AD}" destId="{69510BCF-235F-4318-95A9-40A165349A6A}" srcOrd="0" destOrd="0" presId="urn:microsoft.com/office/officeart/2005/8/layout/vProcess5"/>
    <dgm:cxn modelId="{7AA49E2F-48A2-4945-B83B-FD1F5D133A7B}" srcId="{389DA522-1F21-4FD9-9E09-6AEE100BB313}" destId="{1FE85A81-325F-47FC-823B-186BD9C2F453}" srcOrd="1" destOrd="0" parTransId="{9A67A828-2DA4-49C6-8792-9CF56A8A53CD}" sibTransId="{6E75286B-47B6-4D2F-BBD4-B1411A7BA025}"/>
    <dgm:cxn modelId="{9DDB4E34-8572-433A-8487-FB07C6B1741C}" type="presOf" srcId="{68175BDF-DB24-4997-A828-4698F5D1B4AD}" destId="{9492DE24-B852-4C32-BCE0-24725B8DE2AE}" srcOrd="1" destOrd="0" presId="urn:microsoft.com/office/officeart/2005/8/layout/vProcess5"/>
    <dgm:cxn modelId="{CB12E935-3EB8-4C4A-AA78-973AEA4F7BCF}" type="presOf" srcId="{C53DE543-FF85-4AB5-A1D2-94B330E72378}" destId="{FE805AAC-7885-4BA6-BD4B-15A5F1C90D91}" srcOrd="1" destOrd="0" presId="urn:microsoft.com/office/officeart/2005/8/layout/vProcess5"/>
    <dgm:cxn modelId="{24133366-8910-40AD-AFA0-E2E2DD0DE5EE}" type="presOf" srcId="{389DA522-1F21-4FD9-9E09-6AEE100BB313}" destId="{215D8A29-4828-4817-B47D-5C9D9D41779C}" srcOrd="0" destOrd="0" presId="urn:microsoft.com/office/officeart/2005/8/layout/vProcess5"/>
    <dgm:cxn modelId="{AF934376-BDD8-44BB-8244-EF1E1ACB8291}" type="presOf" srcId="{3EDF2118-EDF6-4FEF-938E-B637B2A3790B}" destId="{BB4C3637-1109-4D6B-B30D-3F4A554AD9E7}" srcOrd="0" destOrd="0" presId="urn:microsoft.com/office/officeart/2005/8/layout/vProcess5"/>
    <dgm:cxn modelId="{D3FA8178-AE7A-47F1-839F-4AD3D511B8C8}" type="presOf" srcId="{1FE85A81-325F-47FC-823B-186BD9C2F453}" destId="{8E424E40-9033-4CF6-A62F-D42424CB28BA}" srcOrd="1" destOrd="0" presId="urn:microsoft.com/office/officeart/2005/8/layout/vProcess5"/>
    <dgm:cxn modelId="{C0C88758-3216-4BD2-91CB-302A3F8567C9}" type="presOf" srcId="{320B3504-4008-48C2-9BD5-C1AC475FD5B3}" destId="{346D2BAE-7817-46E4-B311-DB5E7D49096F}" srcOrd="0" destOrd="0" presId="urn:microsoft.com/office/officeart/2005/8/layout/vProcess5"/>
    <dgm:cxn modelId="{1C26F27E-18E5-4374-926B-182BE782FB1C}" type="presOf" srcId="{3EDF2118-EDF6-4FEF-938E-B637B2A3790B}" destId="{0C3B4BFC-3F47-400E-9263-BB2D5D37B391}" srcOrd="1" destOrd="0" presId="urn:microsoft.com/office/officeart/2005/8/layout/vProcess5"/>
    <dgm:cxn modelId="{F6ADB8A1-E9CC-4C22-9BD3-9CA8628E1DC6}" type="presOf" srcId="{1FE85A81-325F-47FC-823B-186BD9C2F453}" destId="{A805D6DB-3ED9-4109-8588-66E340EEC08C}" srcOrd="0" destOrd="0" presId="urn:microsoft.com/office/officeart/2005/8/layout/vProcess5"/>
    <dgm:cxn modelId="{0A822CA2-9E3C-4632-AA28-1DEE97E5AF3A}" type="presOf" srcId="{6E75286B-47B6-4D2F-BBD4-B1411A7BA025}" destId="{DDF215DA-4F55-469A-8B26-F482231B6299}" srcOrd="0" destOrd="0" presId="urn:microsoft.com/office/officeart/2005/8/layout/vProcess5"/>
    <dgm:cxn modelId="{7590ABB0-C209-4D41-B99B-69B353F79E57}" type="presOf" srcId="{C53DE543-FF85-4AB5-A1D2-94B330E72378}" destId="{E069FBA1-24C3-4816-9F35-33ECDE1E175B}" srcOrd="0" destOrd="0" presId="urn:microsoft.com/office/officeart/2005/8/layout/vProcess5"/>
    <dgm:cxn modelId="{5DC716C7-F827-449D-AB15-8F7F20A5BB75}" srcId="{389DA522-1F21-4FD9-9E09-6AEE100BB313}" destId="{C53DE543-FF85-4AB5-A1D2-94B330E72378}" srcOrd="2" destOrd="0" parTransId="{8BD89051-2736-42A7-A9D5-B569B40EAAE9}" sibTransId="{320B3504-4008-48C2-9BD5-C1AC475FD5B3}"/>
    <dgm:cxn modelId="{CBEDBDC8-C40C-4B2B-B195-56F98F6591BE}" srcId="{389DA522-1F21-4FD9-9E09-6AEE100BB313}" destId="{68175BDF-DB24-4997-A828-4698F5D1B4AD}" srcOrd="0" destOrd="0" parTransId="{AD4C365D-39A9-4BEC-8C14-76AD18E7A59C}" sibTransId="{7E740432-36FD-4A03-A5C8-710FE990B9D0}"/>
    <dgm:cxn modelId="{F72F70FA-14FE-427D-B013-90A668312AF2}" type="presOf" srcId="{7E740432-36FD-4A03-A5C8-710FE990B9D0}" destId="{46DD3391-7B6F-4B06-A772-A28A083E5661}" srcOrd="0" destOrd="0" presId="urn:microsoft.com/office/officeart/2005/8/layout/vProcess5"/>
    <dgm:cxn modelId="{4D16D68E-7744-4B46-96BC-03E47730D892}" type="presParOf" srcId="{215D8A29-4828-4817-B47D-5C9D9D41779C}" destId="{C481009A-4FCD-4E85-B8A3-A6EFD200338B}" srcOrd="0" destOrd="0" presId="urn:microsoft.com/office/officeart/2005/8/layout/vProcess5"/>
    <dgm:cxn modelId="{4EAD0B2A-60A7-4632-8D50-A7185BA454A6}" type="presParOf" srcId="{215D8A29-4828-4817-B47D-5C9D9D41779C}" destId="{69510BCF-235F-4318-95A9-40A165349A6A}" srcOrd="1" destOrd="0" presId="urn:microsoft.com/office/officeart/2005/8/layout/vProcess5"/>
    <dgm:cxn modelId="{8C5D8EE6-38C5-42D1-9E18-DB1D5C8A08C5}" type="presParOf" srcId="{215D8A29-4828-4817-B47D-5C9D9D41779C}" destId="{A805D6DB-3ED9-4109-8588-66E340EEC08C}" srcOrd="2" destOrd="0" presId="urn:microsoft.com/office/officeart/2005/8/layout/vProcess5"/>
    <dgm:cxn modelId="{4AF35E90-BDDD-4A68-B666-273BECC14C67}" type="presParOf" srcId="{215D8A29-4828-4817-B47D-5C9D9D41779C}" destId="{E069FBA1-24C3-4816-9F35-33ECDE1E175B}" srcOrd="3" destOrd="0" presId="urn:microsoft.com/office/officeart/2005/8/layout/vProcess5"/>
    <dgm:cxn modelId="{8FBDD240-9AA6-4856-9941-9669C63729B2}" type="presParOf" srcId="{215D8A29-4828-4817-B47D-5C9D9D41779C}" destId="{BB4C3637-1109-4D6B-B30D-3F4A554AD9E7}" srcOrd="4" destOrd="0" presId="urn:microsoft.com/office/officeart/2005/8/layout/vProcess5"/>
    <dgm:cxn modelId="{B6FA0BDB-8BB2-4F15-9113-A098FBAB85DA}" type="presParOf" srcId="{215D8A29-4828-4817-B47D-5C9D9D41779C}" destId="{46DD3391-7B6F-4B06-A772-A28A083E5661}" srcOrd="5" destOrd="0" presId="urn:microsoft.com/office/officeart/2005/8/layout/vProcess5"/>
    <dgm:cxn modelId="{69E37285-10EF-43AA-9C0B-AD72DA8781F7}" type="presParOf" srcId="{215D8A29-4828-4817-B47D-5C9D9D41779C}" destId="{DDF215DA-4F55-469A-8B26-F482231B6299}" srcOrd="6" destOrd="0" presId="urn:microsoft.com/office/officeart/2005/8/layout/vProcess5"/>
    <dgm:cxn modelId="{B0717C8C-A930-4008-9745-D5B6C0C4BC50}" type="presParOf" srcId="{215D8A29-4828-4817-B47D-5C9D9D41779C}" destId="{346D2BAE-7817-46E4-B311-DB5E7D49096F}" srcOrd="7" destOrd="0" presId="urn:microsoft.com/office/officeart/2005/8/layout/vProcess5"/>
    <dgm:cxn modelId="{59FD750B-8643-471C-922C-F437795FACE9}" type="presParOf" srcId="{215D8A29-4828-4817-B47D-5C9D9D41779C}" destId="{9492DE24-B852-4C32-BCE0-24725B8DE2AE}" srcOrd="8" destOrd="0" presId="urn:microsoft.com/office/officeart/2005/8/layout/vProcess5"/>
    <dgm:cxn modelId="{9B4D068C-2991-4C8D-B484-13EA559182B1}" type="presParOf" srcId="{215D8A29-4828-4817-B47D-5C9D9D41779C}" destId="{8E424E40-9033-4CF6-A62F-D42424CB28BA}" srcOrd="9" destOrd="0" presId="urn:microsoft.com/office/officeart/2005/8/layout/vProcess5"/>
    <dgm:cxn modelId="{18D9CBC4-F4B2-41D4-94CF-8C8407B67D3D}" type="presParOf" srcId="{215D8A29-4828-4817-B47D-5C9D9D41779C}" destId="{FE805AAC-7885-4BA6-BD4B-15A5F1C90D91}" srcOrd="10" destOrd="0" presId="urn:microsoft.com/office/officeart/2005/8/layout/vProcess5"/>
    <dgm:cxn modelId="{97B1CC8C-26F6-4E80-B954-D0ABFB348917}" type="presParOf" srcId="{215D8A29-4828-4817-B47D-5C9D9D41779C}" destId="{0C3B4BFC-3F47-400E-9263-BB2D5D37B39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5128E3D-4EB8-4E95-A993-1F8225A871A6}"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kumimoji="1" lang="ja-JP" altLang="en-US"/>
        </a:p>
      </dgm:t>
    </dgm:pt>
    <dgm:pt modelId="{F89B1D0B-7164-40B4-ACD4-E74D360CCA85}">
      <dgm:prSet/>
      <dgm:spPr/>
      <dgm:t>
        <a:bodyPr/>
        <a:lstStyle/>
        <a:p>
          <a:r>
            <a:rPr kumimoji="1" lang="ja-JP" altLang="en-US" b="1" dirty="0"/>
            <a:t>方法１：　</a:t>
          </a:r>
          <a:r>
            <a:rPr kumimoji="1" lang="ja-JP" b="1" dirty="0"/>
            <a:t>リンクから</a:t>
          </a:r>
          <a:endParaRPr lang="ja-JP" b="1" dirty="0"/>
        </a:p>
      </dgm:t>
    </dgm:pt>
    <dgm:pt modelId="{5F34AF14-6B60-4C6C-8392-9EA2E27B0866}" type="parTrans" cxnId="{9C8E040C-455C-4368-8C3D-72D76FC2A5F2}">
      <dgm:prSet/>
      <dgm:spPr/>
      <dgm:t>
        <a:bodyPr/>
        <a:lstStyle/>
        <a:p>
          <a:endParaRPr kumimoji="1" lang="ja-JP" altLang="en-US"/>
        </a:p>
      </dgm:t>
    </dgm:pt>
    <dgm:pt modelId="{9D53BAD6-2511-4815-9A57-1348A6144E2C}" type="sibTrans" cxnId="{9C8E040C-455C-4368-8C3D-72D76FC2A5F2}">
      <dgm:prSet/>
      <dgm:spPr/>
      <dgm:t>
        <a:bodyPr/>
        <a:lstStyle/>
        <a:p>
          <a:endParaRPr kumimoji="1" lang="ja-JP" altLang="en-US"/>
        </a:p>
      </dgm:t>
    </dgm:pt>
    <dgm:pt modelId="{A67F8105-23EF-4464-B32A-5926FC767D12}">
      <dgm:prSet/>
      <dgm:spPr/>
      <dgm:t>
        <a:bodyPr/>
        <a:lstStyle/>
        <a:p>
          <a:r>
            <a:rPr kumimoji="1" lang="ja-JP" altLang="en-US" b="1" dirty="0"/>
            <a:t>方法２：　</a:t>
          </a:r>
          <a:r>
            <a:rPr kumimoji="1" lang="ja-JP" b="1" dirty="0"/>
            <a:t>アプリから</a:t>
          </a:r>
          <a:endParaRPr lang="ja-JP" b="1" dirty="0"/>
        </a:p>
      </dgm:t>
    </dgm:pt>
    <dgm:pt modelId="{873E2557-B7DD-4FDA-8E26-C6E9C6132C7C}" type="parTrans" cxnId="{DD0FBE40-325C-47F6-B872-8186E5D1B8AD}">
      <dgm:prSet/>
      <dgm:spPr/>
      <dgm:t>
        <a:bodyPr/>
        <a:lstStyle/>
        <a:p>
          <a:endParaRPr kumimoji="1" lang="ja-JP" altLang="en-US"/>
        </a:p>
      </dgm:t>
    </dgm:pt>
    <dgm:pt modelId="{A228A23D-5815-4F7E-8230-864FBDDF2A2B}" type="sibTrans" cxnId="{DD0FBE40-325C-47F6-B872-8186E5D1B8AD}">
      <dgm:prSet/>
      <dgm:spPr/>
      <dgm:t>
        <a:bodyPr/>
        <a:lstStyle/>
        <a:p>
          <a:endParaRPr kumimoji="1" lang="ja-JP" altLang="en-US"/>
        </a:p>
      </dgm:t>
    </dgm:pt>
    <dgm:pt modelId="{C1187A61-FD36-4999-97C6-C4957C21C627}">
      <dgm:prSet/>
      <dgm:spPr/>
      <dgm:t>
        <a:bodyPr/>
        <a:lstStyle/>
        <a:p>
          <a:r>
            <a:rPr lang="ja-JP" altLang="en-US" dirty="0"/>
            <a:t>リンクをたたけ（タップすれ）ば、ズームアプリが起動し、ミーティング参加できる</a:t>
          </a:r>
          <a:endParaRPr lang="ja-JP" dirty="0"/>
        </a:p>
      </dgm:t>
    </dgm:pt>
    <dgm:pt modelId="{3208E7C6-AC4A-4D88-A754-4040DC4FE985}" type="parTrans" cxnId="{BD0125AE-199A-4F83-893D-11E89ED47A45}">
      <dgm:prSet/>
      <dgm:spPr/>
      <dgm:t>
        <a:bodyPr/>
        <a:lstStyle/>
        <a:p>
          <a:endParaRPr kumimoji="1" lang="ja-JP" altLang="en-US"/>
        </a:p>
      </dgm:t>
    </dgm:pt>
    <dgm:pt modelId="{A54B6BC4-343F-4F57-AEDC-6C859298A533}" type="sibTrans" cxnId="{BD0125AE-199A-4F83-893D-11E89ED47A45}">
      <dgm:prSet/>
      <dgm:spPr/>
      <dgm:t>
        <a:bodyPr/>
        <a:lstStyle/>
        <a:p>
          <a:endParaRPr kumimoji="1" lang="ja-JP" altLang="en-US"/>
        </a:p>
      </dgm:t>
    </dgm:pt>
    <dgm:pt modelId="{09B0858B-E3AB-4E4B-8FE2-BE1C63B6765F}">
      <dgm:prSet/>
      <dgm:spPr/>
      <dgm:t>
        <a:bodyPr/>
        <a:lstStyle/>
        <a:p>
          <a:r>
            <a:rPr lang="ja-JP" altLang="en-US" dirty="0"/>
            <a:t>ズームアプリを起動し、ミーティングＩＤとパスコードを入力して参加する</a:t>
          </a:r>
          <a:endParaRPr lang="ja-JP" dirty="0"/>
        </a:p>
      </dgm:t>
    </dgm:pt>
    <dgm:pt modelId="{EC03F47A-4CAA-4E7B-8CDB-0008EADEC3BB}" type="parTrans" cxnId="{7A4BA5F9-7A92-4D82-8D5C-1F3F04AD28C7}">
      <dgm:prSet/>
      <dgm:spPr/>
      <dgm:t>
        <a:bodyPr/>
        <a:lstStyle/>
        <a:p>
          <a:endParaRPr kumimoji="1" lang="ja-JP" altLang="en-US"/>
        </a:p>
      </dgm:t>
    </dgm:pt>
    <dgm:pt modelId="{2636A01E-DA55-401E-B0B0-0FEAED008107}" type="sibTrans" cxnId="{7A4BA5F9-7A92-4D82-8D5C-1F3F04AD28C7}">
      <dgm:prSet/>
      <dgm:spPr/>
      <dgm:t>
        <a:bodyPr/>
        <a:lstStyle/>
        <a:p>
          <a:endParaRPr kumimoji="1" lang="ja-JP" altLang="en-US"/>
        </a:p>
      </dgm:t>
    </dgm:pt>
    <dgm:pt modelId="{5F10A5BA-9300-44E7-AAAB-CCC2F9D42FA4}" type="pres">
      <dgm:prSet presAssocID="{C5128E3D-4EB8-4E95-A993-1F8225A871A6}" presName="linear" presStyleCnt="0">
        <dgm:presLayoutVars>
          <dgm:animLvl val="lvl"/>
          <dgm:resizeHandles val="exact"/>
        </dgm:presLayoutVars>
      </dgm:prSet>
      <dgm:spPr/>
    </dgm:pt>
    <dgm:pt modelId="{E0D7E4D5-72AB-4214-925C-2EC6E0F9EF68}" type="pres">
      <dgm:prSet presAssocID="{F89B1D0B-7164-40B4-ACD4-E74D360CCA85}" presName="parentText" presStyleLbl="node1" presStyleIdx="0" presStyleCnt="2">
        <dgm:presLayoutVars>
          <dgm:chMax val="0"/>
          <dgm:bulletEnabled val="1"/>
        </dgm:presLayoutVars>
      </dgm:prSet>
      <dgm:spPr/>
    </dgm:pt>
    <dgm:pt modelId="{265EB3F5-765B-4F28-816B-BFB11004C865}" type="pres">
      <dgm:prSet presAssocID="{F89B1D0B-7164-40B4-ACD4-E74D360CCA85}" presName="childText" presStyleLbl="revTx" presStyleIdx="0" presStyleCnt="2">
        <dgm:presLayoutVars>
          <dgm:bulletEnabled val="1"/>
        </dgm:presLayoutVars>
      </dgm:prSet>
      <dgm:spPr/>
    </dgm:pt>
    <dgm:pt modelId="{F754D1EC-4D1F-4B4F-8A19-5152155A7709}" type="pres">
      <dgm:prSet presAssocID="{A67F8105-23EF-4464-B32A-5926FC767D12}" presName="parentText" presStyleLbl="node1" presStyleIdx="1" presStyleCnt="2">
        <dgm:presLayoutVars>
          <dgm:chMax val="0"/>
          <dgm:bulletEnabled val="1"/>
        </dgm:presLayoutVars>
      </dgm:prSet>
      <dgm:spPr/>
    </dgm:pt>
    <dgm:pt modelId="{84D57085-0D88-4045-932B-D283D23ADEAC}" type="pres">
      <dgm:prSet presAssocID="{A67F8105-23EF-4464-B32A-5926FC767D12}" presName="childText" presStyleLbl="revTx" presStyleIdx="1" presStyleCnt="2">
        <dgm:presLayoutVars>
          <dgm:bulletEnabled val="1"/>
        </dgm:presLayoutVars>
      </dgm:prSet>
      <dgm:spPr/>
    </dgm:pt>
  </dgm:ptLst>
  <dgm:cxnLst>
    <dgm:cxn modelId="{9C8E040C-455C-4368-8C3D-72D76FC2A5F2}" srcId="{C5128E3D-4EB8-4E95-A993-1F8225A871A6}" destId="{F89B1D0B-7164-40B4-ACD4-E74D360CCA85}" srcOrd="0" destOrd="0" parTransId="{5F34AF14-6B60-4C6C-8392-9EA2E27B0866}" sibTransId="{9D53BAD6-2511-4815-9A57-1348A6144E2C}"/>
    <dgm:cxn modelId="{5E0DB535-0BF5-40B0-9ABC-22F2643B5363}" type="presOf" srcId="{A67F8105-23EF-4464-B32A-5926FC767D12}" destId="{F754D1EC-4D1F-4B4F-8A19-5152155A7709}" srcOrd="0" destOrd="0" presId="urn:microsoft.com/office/officeart/2005/8/layout/vList2"/>
    <dgm:cxn modelId="{DD0FBE40-325C-47F6-B872-8186E5D1B8AD}" srcId="{C5128E3D-4EB8-4E95-A993-1F8225A871A6}" destId="{A67F8105-23EF-4464-B32A-5926FC767D12}" srcOrd="1" destOrd="0" parTransId="{873E2557-B7DD-4FDA-8E26-C6E9C6132C7C}" sibTransId="{A228A23D-5815-4F7E-8230-864FBDDF2A2B}"/>
    <dgm:cxn modelId="{EC47DE85-9F3B-4D9A-B2DB-1E51B0ECDD47}" type="presOf" srcId="{C5128E3D-4EB8-4E95-A993-1F8225A871A6}" destId="{5F10A5BA-9300-44E7-AAAB-CCC2F9D42FA4}" srcOrd="0" destOrd="0" presId="urn:microsoft.com/office/officeart/2005/8/layout/vList2"/>
    <dgm:cxn modelId="{6B15F597-F8E3-4CCB-831F-1E3776B3EDD6}" type="presOf" srcId="{C1187A61-FD36-4999-97C6-C4957C21C627}" destId="{265EB3F5-765B-4F28-816B-BFB11004C865}" srcOrd="0" destOrd="0" presId="urn:microsoft.com/office/officeart/2005/8/layout/vList2"/>
    <dgm:cxn modelId="{BD0125AE-199A-4F83-893D-11E89ED47A45}" srcId="{F89B1D0B-7164-40B4-ACD4-E74D360CCA85}" destId="{C1187A61-FD36-4999-97C6-C4957C21C627}" srcOrd="0" destOrd="0" parTransId="{3208E7C6-AC4A-4D88-A754-4040DC4FE985}" sibTransId="{A54B6BC4-343F-4F57-AEDC-6C859298A533}"/>
    <dgm:cxn modelId="{1393FFD1-C95F-4BDF-B2CC-3078AB40BCB7}" type="presOf" srcId="{09B0858B-E3AB-4E4B-8FE2-BE1C63B6765F}" destId="{84D57085-0D88-4045-932B-D283D23ADEAC}" srcOrd="0" destOrd="0" presId="urn:microsoft.com/office/officeart/2005/8/layout/vList2"/>
    <dgm:cxn modelId="{84DE53EA-9336-40C4-B94C-248A2E8E3E98}" type="presOf" srcId="{F89B1D0B-7164-40B4-ACD4-E74D360CCA85}" destId="{E0D7E4D5-72AB-4214-925C-2EC6E0F9EF68}" srcOrd="0" destOrd="0" presId="urn:microsoft.com/office/officeart/2005/8/layout/vList2"/>
    <dgm:cxn modelId="{7A4BA5F9-7A92-4D82-8D5C-1F3F04AD28C7}" srcId="{A67F8105-23EF-4464-B32A-5926FC767D12}" destId="{09B0858B-E3AB-4E4B-8FE2-BE1C63B6765F}" srcOrd="0" destOrd="0" parTransId="{EC03F47A-4CAA-4E7B-8CDB-0008EADEC3BB}" sibTransId="{2636A01E-DA55-401E-B0B0-0FEAED008107}"/>
    <dgm:cxn modelId="{066168B3-2923-4ECA-957D-39F96E0FEA3A}" type="presParOf" srcId="{5F10A5BA-9300-44E7-AAAB-CCC2F9D42FA4}" destId="{E0D7E4D5-72AB-4214-925C-2EC6E0F9EF68}" srcOrd="0" destOrd="0" presId="urn:microsoft.com/office/officeart/2005/8/layout/vList2"/>
    <dgm:cxn modelId="{B55B2D74-12C1-4C75-862C-6FC3D131ECE3}" type="presParOf" srcId="{5F10A5BA-9300-44E7-AAAB-CCC2F9D42FA4}" destId="{265EB3F5-765B-4F28-816B-BFB11004C865}" srcOrd="1" destOrd="0" presId="urn:microsoft.com/office/officeart/2005/8/layout/vList2"/>
    <dgm:cxn modelId="{670D1607-AB32-4E44-8FA8-9BAFC1E14AE0}" type="presParOf" srcId="{5F10A5BA-9300-44E7-AAAB-CCC2F9D42FA4}" destId="{F754D1EC-4D1F-4B4F-8A19-5152155A7709}" srcOrd="2" destOrd="0" presId="urn:microsoft.com/office/officeart/2005/8/layout/vList2"/>
    <dgm:cxn modelId="{B5F6999E-E8FD-4BF1-9778-97AC7DD1F6EF}" type="presParOf" srcId="{5F10A5BA-9300-44E7-AAAB-CCC2F9D42FA4}" destId="{84D57085-0D88-4045-932B-D283D23ADEA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89DA522-1F21-4FD9-9E09-6AEE100BB313}"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kumimoji="1" lang="ja-JP" altLang="en-US"/>
        </a:p>
      </dgm:t>
    </dgm:pt>
    <dgm:pt modelId="{68175BDF-DB24-4997-A828-4698F5D1B4AD}">
      <dgm:prSet phldrT="[テキスト]" custT="1"/>
      <dgm:spPr/>
      <dgm:t>
        <a:bodyPr/>
        <a:lstStyle/>
        <a:p>
          <a:r>
            <a:rPr lang="ja-JP" altLang="en-US" sz="3200" dirty="0"/>
            <a:t>スマホのネットワーク接続確認</a:t>
          </a:r>
        </a:p>
      </dgm:t>
    </dgm:pt>
    <dgm:pt modelId="{AD4C365D-39A9-4BEC-8C14-76AD18E7A59C}" type="parTrans" cxnId="{CBEDBDC8-C40C-4B2B-B195-56F98F6591BE}">
      <dgm:prSet/>
      <dgm:spPr/>
      <dgm:t>
        <a:bodyPr/>
        <a:lstStyle/>
        <a:p>
          <a:endParaRPr lang="ja-JP" altLang="en-US" sz="3200"/>
        </a:p>
      </dgm:t>
    </dgm:pt>
    <dgm:pt modelId="{7E740432-36FD-4A03-A5C8-710FE990B9D0}" type="sibTrans" cxnId="{CBEDBDC8-C40C-4B2B-B195-56F98F6591BE}">
      <dgm:prSet custT="1"/>
      <dgm:spPr/>
      <dgm:t>
        <a:bodyPr/>
        <a:lstStyle/>
        <a:p>
          <a:endParaRPr lang="ja-JP" altLang="en-US" sz="3200"/>
        </a:p>
      </dgm:t>
    </dgm:pt>
    <dgm:pt modelId="{1FE85A81-325F-47FC-823B-186BD9C2F453}">
      <dgm:prSet phldrT="[テキスト]" custT="1"/>
      <dgm:spPr>
        <a:solidFill>
          <a:schemeClr val="bg1"/>
        </a:solidFill>
      </dgm:spPr>
      <dgm:t>
        <a:bodyPr/>
        <a:lstStyle/>
        <a:p>
          <a:r>
            <a:rPr lang="ja-JP" altLang="en-US" sz="3200" b="0" dirty="0"/>
            <a:t>ズームアプリのインストール（１回のみ）</a:t>
          </a:r>
        </a:p>
      </dgm:t>
    </dgm:pt>
    <dgm:pt modelId="{9A67A828-2DA4-49C6-8792-9CF56A8A53CD}" type="parTrans" cxnId="{7AA49E2F-48A2-4945-B83B-FD1F5D133A7B}">
      <dgm:prSet/>
      <dgm:spPr/>
      <dgm:t>
        <a:bodyPr/>
        <a:lstStyle/>
        <a:p>
          <a:endParaRPr lang="ja-JP" altLang="en-US" sz="3200"/>
        </a:p>
      </dgm:t>
    </dgm:pt>
    <dgm:pt modelId="{6E75286B-47B6-4D2F-BBD4-B1411A7BA025}" type="sibTrans" cxnId="{7AA49E2F-48A2-4945-B83B-FD1F5D133A7B}">
      <dgm:prSet custT="1"/>
      <dgm:spPr/>
      <dgm:t>
        <a:bodyPr/>
        <a:lstStyle/>
        <a:p>
          <a:endParaRPr lang="ja-JP" altLang="en-US" sz="3200"/>
        </a:p>
      </dgm:t>
    </dgm:pt>
    <dgm:pt modelId="{C53DE543-FF85-4AB5-A1D2-94B330E72378}">
      <dgm:prSet phldrT="[テキスト]" custT="1"/>
      <dgm:spPr>
        <a:solidFill>
          <a:schemeClr val="bg1"/>
        </a:solidFill>
      </dgm:spPr>
      <dgm:t>
        <a:bodyPr/>
        <a:lstStyle/>
        <a:p>
          <a:r>
            <a:rPr lang="ja-JP" altLang="en-US" sz="3200" b="0" dirty="0"/>
            <a:t>招待を受けて参加してみる</a:t>
          </a:r>
        </a:p>
      </dgm:t>
    </dgm:pt>
    <dgm:pt modelId="{8BD89051-2736-42A7-A9D5-B569B40EAAE9}" type="parTrans" cxnId="{5DC716C7-F827-449D-AB15-8F7F20A5BB75}">
      <dgm:prSet/>
      <dgm:spPr/>
      <dgm:t>
        <a:bodyPr/>
        <a:lstStyle/>
        <a:p>
          <a:endParaRPr lang="ja-JP" altLang="en-US" sz="3200"/>
        </a:p>
      </dgm:t>
    </dgm:pt>
    <dgm:pt modelId="{320B3504-4008-48C2-9BD5-C1AC475FD5B3}" type="sibTrans" cxnId="{5DC716C7-F827-449D-AB15-8F7F20A5BB75}">
      <dgm:prSet custT="1"/>
      <dgm:spPr/>
      <dgm:t>
        <a:bodyPr/>
        <a:lstStyle/>
        <a:p>
          <a:endParaRPr lang="ja-JP" altLang="en-US" sz="3200"/>
        </a:p>
      </dgm:t>
    </dgm:pt>
    <dgm:pt modelId="{3EDF2118-EDF6-4FEF-938E-B637B2A3790B}">
      <dgm:prSet phldrT="[テキスト]" custT="1"/>
      <dgm:spPr>
        <a:solidFill>
          <a:schemeClr val="accent1">
            <a:lumMod val="75000"/>
          </a:schemeClr>
        </a:solidFill>
      </dgm:spPr>
      <dgm:t>
        <a:bodyPr/>
        <a:lstStyle/>
        <a:p>
          <a:r>
            <a:rPr lang="ja-JP" altLang="en-US" sz="4400" b="1" dirty="0">
              <a:solidFill>
                <a:schemeClr val="bg1"/>
              </a:solidFill>
            </a:rPr>
            <a:t>いろいろ試してみる</a:t>
          </a:r>
        </a:p>
      </dgm:t>
    </dgm:pt>
    <dgm:pt modelId="{0BFA22FA-9547-4BFA-96CC-CA379844AFD2}" type="parTrans" cxnId="{5F46DB0A-C9D0-4255-970A-571498556D03}">
      <dgm:prSet/>
      <dgm:spPr/>
      <dgm:t>
        <a:bodyPr/>
        <a:lstStyle/>
        <a:p>
          <a:endParaRPr lang="ja-JP" altLang="en-US" sz="3200"/>
        </a:p>
      </dgm:t>
    </dgm:pt>
    <dgm:pt modelId="{1697CDB3-673F-4FAF-A1B1-DA3EB4086B35}" type="sibTrans" cxnId="{5F46DB0A-C9D0-4255-970A-571498556D03}">
      <dgm:prSet/>
      <dgm:spPr/>
      <dgm:t>
        <a:bodyPr/>
        <a:lstStyle/>
        <a:p>
          <a:endParaRPr lang="ja-JP" altLang="en-US" sz="3200"/>
        </a:p>
      </dgm:t>
    </dgm:pt>
    <dgm:pt modelId="{215D8A29-4828-4817-B47D-5C9D9D41779C}" type="pres">
      <dgm:prSet presAssocID="{389DA522-1F21-4FD9-9E09-6AEE100BB313}" presName="outerComposite" presStyleCnt="0">
        <dgm:presLayoutVars>
          <dgm:chMax val="5"/>
          <dgm:dir/>
          <dgm:resizeHandles val="exact"/>
        </dgm:presLayoutVars>
      </dgm:prSet>
      <dgm:spPr/>
    </dgm:pt>
    <dgm:pt modelId="{C481009A-4FCD-4E85-B8A3-A6EFD200338B}" type="pres">
      <dgm:prSet presAssocID="{389DA522-1F21-4FD9-9E09-6AEE100BB313}" presName="dummyMaxCanvas" presStyleCnt="0">
        <dgm:presLayoutVars/>
      </dgm:prSet>
      <dgm:spPr/>
    </dgm:pt>
    <dgm:pt modelId="{69510BCF-235F-4318-95A9-40A165349A6A}" type="pres">
      <dgm:prSet presAssocID="{389DA522-1F21-4FD9-9E09-6AEE100BB313}" presName="FourNodes_1" presStyleLbl="node1" presStyleIdx="0" presStyleCnt="4">
        <dgm:presLayoutVars>
          <dgm:bulletEnabled val="1"/>
        </dgm:presLayoutVars>
      </dgm:prSet>
      <dgm:spPr/>
    </dgm:pt>
    <dgm:pt modelId="{A805D6DB-3ED9-4109-8588-66E340EEC08C}" type="pres">
      <dgm:prSet presAssocID="{389DA522-1F21-4FD9-9E09-6AEE100BB313}" presName="FourNodes_2" presStyleLbl="node1" presStyleIdx="1" presStyleCnt="4">
        <dgm:presLayoutVars>
          <dgm:bulletEnabled val="1"/>
        </dgm:presLayoutVars>
      </dgm:prSet>
      <dgm:spPr/>
    </dgm:pt>
    <dgm:pt modelId="{E069FBA1-24C3-4816-9F35-33ECDE1E175B}" type="pres">
      <dgm:prSet presAssocID="{389DA522-1F21-4FD9-9E09-6AEE100BB313}" presName="FourNodes_3" presStyleLbl="node1" presStyleIdx="2" presStyleCnt="4">
        <dgm:presLayoutVars>
          <dgm:bulletEnabled val="1"/>
        </dgm:presLayoutVars>
      </dgm:prSet>
      <dgm:spPr/>
    </dgm:pt>
    <dgm:pt modelId="{BB4C3637-1109-4D6B-B30D-3F4A554AD9E7}" type="pres">
      <dgm:prSet presAssocID="{389DA522-1F21-4FD9-9E09-6AEE100BB313}" presName="FourNodes_4" presStyleLbl="node1" presStyleIdx="3" presStyleCnt="4">
        <dgm:presLayoutVars>
          <dgm:bulletEnabled val="1"/>
        </dgm:presLayoutVars>
      </dgm:prSet>
      <dgm:spPr/>
    </dgm:pt>
    <dgm:pt modelId="{46DD3391-7B6F-4B06-A772-A28A083E5661}" type="pres">
      <dgm:prSet presAssocID="{389DA522-1F21-4FD9-9E09-6AEE100BB313}" presName="FourConn_1-2" presStyleLbl="fgAccFollowNode1" presStyleIdx="0" presStyleCnt="3">
        <dgm:presLayoutVars>
          <dgm:bulletEnabled val="1"/>
        </dgm:presLayoutVars>
      </dgm:prSet>
      <dgm:spPr/>
    </dgm:pt>
    <dgm:pt modelId="{DDF215DA-4F55-469A-8B26-F482231B6299}" type="pres">
      <dgm:prSet presAssocID="{389DA522-1F21-4FD9-9E09-6AEE100BB313}" presName="FourConn_2-3" presStyleLbl="fgAccFollowNode1" presStyleIdx="1" presStyleCnt="3">
        <dgm:presLayoutVars>
          <dgm:bulletEnabled val="1"/>
        </dgm:presLayoutVars>
      </dgm:prSet>
      <dgm:spPr/>
    </dgm:pt>
    <dgm:pt modelId="{346D2BAE-7817-46E4-B311-DB5E7D49096F}" type="pres">
      <dgm:prSet presAssocID="{389DA522-1F21-4FD9-9E09-6AEE100BB313}" presName="FourConn_3-4" presStyleLbl="fgAccFollowNode1" presStyleIdx="2" presStyleCnt="3">
        <dgm:presLayoutVars>
          <dgm:bulletEnabled val="1"/>
        </dgm:presLayoutVars>
      </dgm:prSet>
      <dgm:spPr/>
    </dgm:pt>
    <dgm:pt modelId="{9492DE24-B852-4C32-BCE0-24725B8DE2AE}" type="pres">
      <dgm:prSet presAssocID="{389DA522-1F21-4FD9-9E09-6AEE100BB313}" presName="FourNodes_1_text" presStyleLbl="node1" presStyleIdx="3" presStyleCnt="4">
        <dgm:presLayoutVars>
          <dgm:bulletEnabled val="1"/>
        </dgm:presLayoutVars>
      </dgm:prSet>
      <dgm:spPr/>
    </dgm:pt>
    <dgm:pt modelId="{8E424E40-9033-4CF6-A62F-D42424CB28BA}" type="pres">
      <dgm:prSet presAssocID="{389DA522-1F21-4FD9-9E09-6AEE100BB313}" presName="FourNodes_2_text" presStyleLbl="node1" presStyleIdx="3" presStyleCnt="4">
        <dgm:presLayoutVars>
          <dgm:bulletEnabled val="1"/>
        </dgm:presLayoutVars>
      </dgm:prSet>
      <dgm:spPr/>
    </dgm:pt>
    <dgm:pt modelId="{FE805AAC-7885-4BA6-BD4B-15A5F1C90D91}" type="pres">
      <dgm:prSet presAssocID="{389DA522-1F21-4FD9-9E09-6AEE100BB313}" presName="FourNodes_3_text" presStyleLbl="node1" presStyleIdx="3" presStyleCnt="4">
        <dgm:presLayoutVars>
          <dgm:bulletEnabled val="1"/>
        </dgm:presLayoutVars>
      </dgm:prSet>
      <dgm:spPr/>
    </dgm:pt>
    <dgm:pt modelId="{0C3B4BFC-3F47-400E-9263-BB2D5D37B391}" type="pres">
      <dgm:prSet presAssocID="{389DA522-1F21-4FD9-9E09-6AEE100BB313}" presName="FourNodes_4_text" presStyleLbl="node1" presStyleIdx="3" presStyleCnt="4">
        <dgm:presLayoutVars>
          <dgm:bulletEnabled val="1"/>
        </dgm:presLayoutVars>
      </dgm:prSet>
      <dgm:spPr/>
    </dgm:pt>
  </dgm:ptLst>
  <dgm:cxnLst>
    <dgm:cxn modelId="{5F46DB0A-C9D0-4255-970A-571498556D03}" srcId="{389DA522-1F21-4FD9-9E09-6AEE100BB313}" destId="{3EDF2118-EDF6-4FEF-938E-B637B2A3790B}" srcOrd="3" destOrd="0" parTransId="{0BFA22FA-9547-4BFA-96CC-CA379844AFD2}" sibTransId="{1697CDB3-673F-4FAF-A1B1-DA3EB4086B35}"/>
    <dgm:cxn modelId="{4430CA2E-5779-4D9C-ADFB-7AD3781E52AB}" type="presOf" srcId="{68175BDF-DB24-4997-A828-4698F5D1B4AD}" destId="{69510BCF-235F-4318-95A9-40A165349A6A}" srcOrd="0" destOrd="0" presId="urn:microsoft.com/office/officeart/2005/8/layout/vProcess5"/>
    <dgm:cxn modelId="{7AA49E2F-48A2-4945-B83B-FD1F5D133A7B}" srcId="{389DA522-1F21-4FD9-9E09-6AEE100BB313}" destId="{1FE85A81-325F-47FC-823B-186BD9C2F453}" srcOrd="1" destOrd="0" parTransId="{9A67A828-2DA4-49C6-8792-9CF56A8A53CD}" sibTransId="{6E75286B-47B6-4D2F-BBD4-B1411A7BA025}"/>
    <dgm:cxn modelId="{9DDB4E34-8572-433A-8487-FB07C6B1741C}" type="presOf" srcId="{68175BDF-DB24-4997-A828-4698F5D1B4AD}" destId="{9492DE24-B852-4C32-BCE0-24725B8DE2AE}" srcOrd="1" destOrd="0" presId="urn:microsoft.com/office/officeart/2005/8/layout/vProcess5"/>
    <dgm:cxn modelId="{CB12E935-3EB8-4C4A-AA78-973AEA4F7BCF}" type="presOf" srcId="{C53DE543-FF85-4AB5-A1D2-94B330E72378}" destId="{FE805AAC-7885-4BA6-BD4B-15A5F1C90D91}" srcOrd="1" destOrd="0" presId="urn:microsoft.com/office/officeart/2005/8/layout/vProcess5"/>
    <dgm:cxn modelId="{24133366-8910-40AD-AFA0-E2E2DD0DE5EE}" type="presOf" srcId="{389DA522-1F21-4FD9-9E09-6AEE100BB313}" destId="{215D8A29-4828-4817-B47D-5C9D9D41779C}" srcOrd="0" destOrd="0" presId="urn:microsoft.com/office/officeart/2005/8/layout/vProcess5"/>
    <dgm:cxn modelId="{AF934376-BDD8-44BB-8244-EF1E1ACB8291}" type="presOf" srcId="{3EDF2118-EDF6-4FEF-938E-B637B2A3790B}" destId="{BB4C3637-1109-4D6B-B30D-3F4A554AD9E7}" srcOrd="0" destOrd="0" presId="urn:microsoft.com/office/officeart/2005/8/layout/vProcess5"/>
    <dgm:cxn modelId="{D3FA8178-AE7A-47F1-839F-4AD3D511B8C8}" type="presOf" srcId="{1FE85A81-325F-47FC-823B-186BD9C2F453}" destId="{8E424E40-9033-4CF6-A62F-D42424CB28BA}" srcOrd="1" destOrd="0" presId="urn:microsoft.com/office/officeart/2005/8/layout/vProcess5"/>
    <dgm:cxn modelId="{C0C88758-3216-4BD2-91CB-302A3F8567C9}" type="presOf" srcId="{320B3504-4008-48C2-9BD5-C1AC475FD5B3}" destId="{346D2BAE-7817-46E4-B311-DB5E7D49096F}" srcOrd="0" destOrd="0" presId="urn:microsoft.com/office/officeart/2005/8/layout/vProcess5"/>
    <dgm:cxn modelId="{1C26F27E-18E5-4374-926B-182BE782FB1C}" type="presOf" srcId="{3EDF2118-EDF6-4FEF-938E-B637B2A3790B}" destId="{0C3B4BFC-3F47-400E-9263-BB2D5D37B391}" srcOrd="1" destOrd="0" presId="urn:microsoft.com/office/officeart/2005/8/layout/vProcess5"/>
    <dgm:cxn modelId="{F6ADB8A1-E9CC-4C22-9BD3-9CA8628E1DC6}" type="presOf" srcId="{1FE85A81-325F-47FC-823B-186BD9C2F453}" destId="{A805D6DB-3ED9-4109-8588-66E340EEC08C}" srcOrd="0" destOrd="0" presId="urn:microsoft.com/office/officeart/2005/8/layout/vProcess5"/>
    <dgm:cxn modelId="{0A822CA2-9E3C-4632-AA28-1DEE97E5AF3A}" type="presOf" srcId="{6E75286B-47B6-4D2F-BBD4-B1411A7BA025}" destId="{DDF215DA-4F55-469A-8B26-F482231B6299}" srcOrd="0" destOrd="0" presId="urn:microsoft.com/office/officeart/2005/8/layout/vProcess5"/>
    <dgm:cxn modelId="{7590ABB0-C209-4D41-B99B-69B353F79E57}" type="presOf" srcId="{C53DE543-FF85-4AB5-A1D2-94B330E72378}" destId="{E069FBA1-24C3-4816-9F35-33ECDE1E175B}" srcOrd="0" destOrd="0" presId="urn:microsoft.com/office/officeart/2005/8/layout/vProcess5"/>
    <dgm:cxn modelId="{5DC716C7-F827-449D-AB15-8F7F20A5BB75}" srcId="{389DA522-1F21-4FD9-9E09-6AEE100BB313}" destId="{C53DE543-FF85-4AB5-A1D2-94B330E72378}" srcOrd="2" destOrd="0" parTransId="{8BD89051-2736-42A7-A9D5-B569B40EAAE9}" sibTransId="{320B3504-4008-48C2-9BD5-C1AC475FD5B3}"/>
    <dgm:cxn modelId="{CBEDBDC8-C40C-4B2B-B195-56F98F6591BE}" srcId="{389DA522-1F21-4FD9-9E09-6AEE100BB313}" destId="{68175BDF-DB24-4997-A828-4698F5D1B4AD}" srcOrd="0" destOrd="0" parTransId="{AD4C365D-39A9-4BEC-8C14-76AD18E7A59C}" sibTransId="{7E740432-36FD-4A03-A5C8-710FE990B9D0}"/>
    <dgm:cxn modelId="{F72F70FA-14FE-427D-B013-90A668312AF2}" type="presOf" srcId="{7E740432-36FD-4A03-A5C8-710FE990B9D0}" destId="{46DD3391-7B6F-4B06-A772-A28A083E5661}" srcOrd="0" destOrd="0" presId="urn:microsoft.com/office/officeart/2005/8/layout/vProcess5"/>
    <dgm:cxn modelId="{4D16D68E-7744-4B46-96BC-03E47730D892}" type="presParOf" srcId="{215D8A29-4828-4817-B47D-5C9D9D41779C}" destId="{C481009A-4FCD-4E85-B8A3-A6EFD200338B}" srcOrd="0" destOrd="0" presId="urn:microsoft.com/office/officeart/2005/8/layout/vProcess5"/>
    <dgm:cxn modelId="{4EAD0B2A-60A7-4632-8D50-A7185BA454A6}" type="presParOf" srcId="{215D8A29-4828-4817-B47D-5C9D9D41779C}" destId="{69510BCF-235F-4318-95A9-40A165349A6A}" srcOrd="1" destOrd="0" presId="urn:microsoft.com/office/officeart/2005/8/layout/vProcess5"/>
    <dgm:cxn modelId="{8C5D8EE6-38C5-42D1-9E18-DB1D5C8A08C5}" type="presParOf" srcId="{215D8A29-4828-4817-B47D-5C9D9D41779C}" destId="{A805D6DB-3ED9-4109-8588-66E340EEC08C}" srcOrd="2" destOrd="0" presId="urn:microsoft.com/office/officeart/2005/8/layout/vProcess5"/>
    <dgm:cxn modelId="{4AF35E90-BDDD-4A68-B666-273BECC14C67}" type="presParOf" srcId="{215D8A29-4828-4817-B47D-5C9D9D41779C}" destId="{E069FBA1-24C3-4816-9F35-33ECDE1E175B}" srcOrd="3" destOrd="0" presId="urn:microsoft.com/office/officeart/2005/8/layout/vProcess5"/>
    <dgm:cxn modelId="{8FBDD240-9AA6-4856-9941-9669C63729B2}" type="presParOf" srcId="{215D8A29-4828-4817-B47D-5C9D9D41779C}" destId="{BB4C3637-1109-4D6B-B30D-3F4A554AD9E7}" srcOrd="4" destOrd="0" presId="urn:microsoft.com/office/officeart/2005/8/layout/vProcess5"/>
    <dgm:cxn modelId="{B6FA0BDB-8BB2-4F15-9113-A098FBAB85DA}" type="presParOf" srcId="{215D8A29-4828-4817-B47D-5C9D9D41779C}" destId="{46DD3391-7B6F-4B06-A772-A28A083E5661}" srcOrd="5" destOrd="0" presId="urn:microsoft.com/office/officeart/2005/8/layout/vProcess5"/>
    <dgm:cxn modelId="{69E37285-10EF-43AA-9C0B-AD72DA8781F7}" type="presParOf" srcId="{215D8A29-4828-4817-B47D-5C9D9D41779C}" destId="{DDF215DA-4F55-469A-8B26-F482231B6299}" srcOrd="6" destOrd="0" presId="urn:microsoft.com/office/officeart/2005/8/layout/vProcess5"/>
    <dgm:cxn modelId="{B0717C8C-A930-4008-9745-D5B6C0C4BC50}" type="presParOf" srcId="{215D8A29-4828-4817-B47D-5C9D9D41779C}" destId="{346D2BAE-7817-46E4-B311-DB5E7D49096F}" srcOrd="7" destOrd="0" presId="urn:microsoft.com/office/officeart/2005/8/layout/vProcess5"/>
    <dgm:cxn modelId="{59FD750B-8643-471C-922C-F437795FACE9}" type="presParOf" srcId="{215D8A29-4828-4817-B47D-5C9D9D41779C}" destId="{9492DE24-B852-4C32-BCE0-24725B8DE2AE}" srcOrd="8" destOrd="0" presId="urn:microsoft.com/office/officeart/2005/8/layout/vProcess5"/>
    <dgm:cxn modelId="{9B4D068C-2991-4C8D-B484-13EA559182B1}" type="presParOf" srcId="{215D8A29-4828-4817-B47D-5C9D9D41779C}" destId="{8E424E40-9033-4CF6-A62F-D42424CB28BA}" srcOrd="9" destOrd="0" presId="urn:microsoft.com/office/officeart/2005/8/layout/vProcess5"/>
    <dgm:cxn modelId="{18D9CBC4-F4B2-41D4-94CF-8C8407B67D3D}" type="presParOf" srcId="{215D8A29-4828-4817-B47D-5C9D9D41779C}" destId="{FE805AAC-7885-4BA6-BD4B-15A5F1C90D91}" srcOrd="10" destOrd="0" presId="urn:microsoft.com/office/officeart/2005/8/layout/vProcess5"/>
    <dgm:cxn modelId="{97B1CC8C-26F6-4E80-B954-D0ABFB348917}" type="presParOf" srcId="{215D8A29-4828-4817-B47D-5C9D9D41779C}" destId="{0C3B4BFC-3F47-400E-9263-BB2D5D37B39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D0CBD9-387A-49BD-9759-8DE67F73ED9E}"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kumimoji="1" lang="ja-JP" altLang="en-US"/>
        </a:p>
      </dgm:t>
    </dgm:pt>
    <dgm:pt modelId="{552F929D-CFB8-40B5-8891-6941759C5DED}">
      <dgm:prSet/>
      <dgm:spPr/>
      <dgm:t>
        <a:bodyPr/>
        <a:lstStyle/>
        <a:p>
          <a:r>
            <a:rPr kumimoji="1" lang="ja-JP" altLang="en-US" dirty="0"/>
            <a:t>参加者のビデオ一覧</a:t>
          </a:r>
          <a:endParaRPr lang="ja-JP" dirty="0"/>
        </a:p>
      </dgm:t>
    </dgm:pt>
    <dgm:pt modelId="{60819742-AB25-4238-B7B8-4A1B7FD58C23}" type="parTrans" cxnId="{EB4A902B-0CEB-43E1-8E41-F3791B9D286A}">
      <dgm:prSet/>
      <dgm:spPr/>
      <dgm:t>
        <a:bodyPr/>
        <a:lstStyle/>
        <a:p>
          <a:endParaRPr kumimoji="1" lang="ja-JP" altLang="en-US"/>
        </a:p>
      </dgm:t>
    </dgm:pt>
    <dgm:pt modelId="{239C161F-9A37-46C5-8E93-9FF014D44389}" type="sibTrans" cxnId="{EB4A902B-0CEB-43E1-8E41-F3791B9D286A}">
      <dgm:prSet/>
      <dgm:spPr/>
      <dgm:t>
        <a:bodyPr/>
        <a:lstStyle/>
        <a:p>
          <a:endParaRPr kumimoji="1" lang="ja-JP" altLang="en-US"/>
        </a:p>
      </dgm:t>
    </dgm:pt>
    <dgm:pt modelId="{E52B3689-0A39-49E3-BC11-4D1D790CAAEB}">
      <dgm:prSet/>
      <dgm:spPr/>
      <dgm:t>
        <a:bodyPr/>
        <a:lstStyle/>
        <a:p>
          <a:r>
            <a:rPr kumimoji="1" lang="ja-JP" dirty="0"/>
            <a:t>背景を変える（パソコンか</a:t>
          </a:r>
          <a:r>
            <a:rPr kumimoji="1" lang="en-US" dirty="0" err="1"/>
            <a:t>iPhone8</a:t>
          </a:r>
          <a:r>
            <a:rPr kumimoji="1" lang="ja-JP" dirty="0"/>
            <a:t>以降のみ）</a:t>
          </a:r>
          <a:endParaRPr lang="ja-JP" dirty="0"/>
        </a:p>
      </dgm:t>
    </dgm:pt>
    <dgm:pt modelId="{20F781E0-C54A-4456-AA0C-B159CD98B52F}" type="parTrans" cxnId="{5095CAB7-76D4-4E94-992D-E87D7B8238C2}">
      <dgm:prSet/>
      <dgm:spPr/>
      <dgm:t>
        <a:bodyPr/>
        <a:lstStyle/>
        <a:p>
          <a:endParaRPr kumimoji="1" lang="ja-JP" altLang="en-US"/>
        </a:p>
      </dgm:t>
    </dgm:pt>
    <dgm:pt modelId="{C0F5276E-5B35-48B7-9E66-09A1FFA6AB38}" type="sibTrans" cxnId="{5095CAB7-76D4-4E94-992D-E87D7B8238C2}">
      <dgm:prSet/>
      <dgm:spPr/>
      <dgm:t>
        <a:bodyPr/>
        <a:lstStyle/>
        <a:p>
          <a:endParaRPr kumimoji="1" lang="ja-JP" altLang="en-US"/>
        </a:p>
      </dgm:t>
    </dgm:pt>
    <dgm:pt modelId="{F87D8A04-9CF3-4489-B70A-931FEDC937E8}">
      <dgm:prSet/>
      <dgm:spPr/>
      <dgm:t>
        <a:bodyPr/>
        <a:lstStyle/>
        <a:p>
          <a:r>
            <a:rPr kumimoji="1" lang="ja-JP" altLang="en-US" dirty="0"/>
            <a:t>拍手や挙手で</a:t>
          </a:r>
          <a:r>
            <a:rPr kumimoji="1" lang="ja-JP" dirty="0"/>
            <a:t>反応</a:t>
          </a:r>
          <a:r>
            <a:rPr kumimoji="1" lang="ja-JP" altLang="en-US" dirty="0"/>
            <a:t>してみる</a:t>
          </a:r>
          <a:endParaRPr lang="ja-JP" dirty="0"/>
        </a:p>
      </dgm:t>
    </dgm:pt>
    <dgm:pt modelId="{65BCF8FF-F5C0-4EB8-91DA-BF94E74CE98E}" type="parTrans" cxnId="{3CD6739D-CE4B-4CED-8BCC-EAA0E0B85D25}">
      <dgm:prSet/>
      <dgm:spPr/>
      <dgm:t>
        <a:bodyPr/>
        <a:lstStyle/>
        <a:p>
          <a:endParaRPr kumimoji="1" lang="ja-JP" altLang="en-US"/>
        </a:p>
      </dgm:t>
    </dgm:pt>
    <dgm:pt modelId="{994166E5-46DE-47D4-A764-EAC839200BD0}" type="sibTrans" cxnId="{3CD6739D-CE4B-4CED-8BCC-EAA0E0B85D25}">
      <dgm:prSet/>
      <dgm:spPr/>
      <dgm:t>
        <a:bodyPr/>
        <a:lstStyle/>
        <a:p>
          <a:endParaRPr kumimoji="1" lang="ja-JP" altLang="en-US"/>
        </a:p>
      </dgm:t>
    </dgm:pt>
    <dgm:pt modelId="{9B6944B7-2286-4785-B40A-5D4D82145DDE}">
      <dgm:prSet/>
      <dgm:spPr/>
      <dgm:t>
        <a:bodyPr/>
        <a:lstStyle/>
        <a:p>
          <a:r>
            <a:rPr kumimoji="1" lang="ja-JP" dirty="0"/>
            <a:t>名前を</a:t>
          </a:r>
          <a:r>
            <a:rPr kumimoji="1" lang="ja-JP" altLang="en-US" dirty="0"/>
            <a:t>変えてみよう</a:t>
          </a:r>
          <a:endParaRPr lang="ja-JP" dirty="0"/>
        </a:p>
      </dgm:t>
    </dgm:pt>
    <dgm:pt modelId="{959F544A-F5A6-4E38-8D14-9FD3AED8DFC2}" type="parTrans" cxnId="{3D244921-7D60-45C0-BEC7-BD8867AF045A}">
      <dgm:prSet/>
      <dgm:spPr/>
      <dgm:t>
        <a:bodyPr/>
        <a:lstStyle/>
        <a:p>
          <a:endParaRPr kumimoji="1" lang="ja-JP" altLang="en-US"/>
        </a:p>
      </dgm:t>
    </dgm:pt>
    <dgm:pt modelId="{79E42768-1902-4972-82C7-A561DBADA2EF}" type="sibTrans" cxnId="{3D244921-7D60-45C0-BEC7-BD8867AF045A}">
      <dgm:prSet/>
      <dgm:spPr/>
      <dgm:t>
        <a:bodyPr/>
        <a:lstStyle/>
        <a:p>
          <a:endParaRPr kumimoji="1" lang="ja-JP" altLang="en-US"/>
        </a:p>
      </dgm:t>
    </dgm:pt>
    <dgm:pt modelId="{955E1519-483B-4F20-AF11-573F5537A719}" type="pres">
      <dgm:prSet presAssocID="{20D0CBD9-387A-49BD-9759-8DE67F73ED9E}" presName="linear" presStyleCnt="0">
        <dgm:presLayoutVars>
          <dgm:animLvl val="lvl"/>
          <dgm:resizeHandles val="exact"/>
        </dgm:presLayoutVars>
      </dgm:prSet>
      <dgm:spPr/>
    </dgm:pt>
    <dgm:pt modelId="{270AE1C3-DFC7-406F-94F3-0F9BC73AFD18}" type="pres">
      <dgm:prSet presAssocID="{552F929D-CFB8-40B5-8891-6941759C5DED}" presName="parentText" presStyleLbl="node1" presStyleIdx="0" presStyleCnt="4">
        <dgm:presLayoutVars>
          <dgm:chMax val="0"/>
          <dgm:bulletEnabled val="1"/>
        </dgm:presLayoutVars>
      </dgm:prSet>
      <dgm:spPr/>
    </dgm:pt>
    <dgm:pt modelId="{37036ABE-FB2A-4B93-86B6-450AD7815EE6}" type="pres">
      <dgm:prSet presAssocID="{239C161F-9A37-46C5-8E93-9FF014D44389}" presName="spacer" presStyleCnt="0"/>
      <dgm:spPr/>
    </dgm:pt>
    <dgm:pt modelId="{9EA9BDC6-D8C9-4953-ADBC-261B999EFCF0}" type="pres">
      <dgm:prSet presAssocID="{9B6944B7-2286-4785-B40A-5D4D82145DDE}" presName="parentText" presStyleLbl="node1" presStyleIdx="1" presStyleCnt="4">
        <dgm:presLayoutVars>
          <dgm:chMax val="0"/>
          <dgm:bulletEnabled val="1"/>
        </dgm:presLayoutVars>
      </dgm:prSet>
      <dgm:spPr/>
    </dgm:pt>
    <dgm:pt modelId="{020B1BAC-F1DE-45C3-AEBA-D11E51679601}" type="pres">
      <dgm:prSet presAssocID="{79E42768-1902-4972-82C7-A561DBADA2EF}" presName="spacer" presStyleCnt="0"/>
      <dgm:spPr/>
    </dgm:pt>
    <dgm:pt modelId="{A2B0DE8D-D70A-4C91-A826-E6C4D814BD05}" type="pres">
      <dgm:prSet presAssocID="{F87D8A04-9CF3-4489-B70A-931FEDC937E8}" presName="parentText" presStyleLbl="node1" presStyleIdx="2" presStyleCnt="4">
        <dgm:presLayoutVars>
          <dgm:chMax val="0"/>
          <dgm:bulletEnabled val="1"/>
        </dgm:presLayoutVars>
      </dgm:prSet>
      <dgm:spPr/>
    </dgm:pt>
    <dgm:pt modelId="{6C5F29B1-166B-44B7-9C84-57D099A1FB2D}" type="pres">
      <dgm:prSet presAssocID="{994166E5-46DE-47D4-A764-EAC839200BD0}" presName="spacer" presStyleCnt="0"/>
      <dgm:spPr/>
    </dgm:pt>
    <dgm:pt modelId="{FDE93739-DF55-4406-A69C-8459E7F3B8D5}" type="pres">
      <dgm:prSet presAssocID="{E52B3689-0A39-49E3-BC11-4D1D790CAAEB}" presName="parentText" presStyleLbl="node1" presStyleIdx="3" presStyleCnt="4">
        <dgm:presLayoutVars>
          <dgm:chMax val="0"/>
          <dgm:bulletEnabled val="1"/>
        </dgm:presLayoutVars>
      </dgm:prSet>
      <dgm:spPr/>
    </dgm:pt>
  </dgm:ptLst>
  <dgm:cxnLst>
    <dgm:cxn modelId="{3D244921-7D60-45C0-BEC7-BD8867AF045A}" srcId="{20D0CBD9-387A-49BD-9759-8DE67F73ED9E}" destId="{9B6944B7-2286-4785-B40A-5D4D82145DDE}" srcOrd="1" destOrd="0" parTransId="{959F544A-F5A6-4E38-8D14-9FD3AED8DFC2}" sibTransId="{79E42768-1902-4972-82C7-A561DBADA2EF}"/>
    <dgm:cxn modelId="{EB4A902B-0CEB-43E1-8E41-F3791B9D286A}" srcId="{20D0CBD9-387A-49BD-9759-8DE67F73ED9E}" destId="{552F929D-CFB8-40B5-8891-6941759C5DED}" srcOrd="0" destOrd="0" parTransId="{60819742-AB25-4238-B7B8-4A1B7FD58C23}" sibTransId="{239C161F-9A37-46C5-8E93-9FF014D44389}"/>
    <dgm:cxn modelId="{291E943F-8635-496E-BD11-D4D25A9D349B}" type="presOf" srcId="{E52B3689-0A39-49E3-BC11-4D1D790CAAEB}" destId="{FDE93739-DF55-4406-A69C-8459E7F3B8D5}" srcOrd="0" destOrd="0" presId="urn:microsoft.com/office/officeart/2005/8/layout/vList2"/>
    <dgm:cxn modelId="{3CD6739D-CE4B-4CED-8BCC-EAA0E0B85D25}" srcId="{20D0CBD9-387A-49BD-9759-8DE67F73ED9E}" destId="{F87D8A04-9CF3-4489-B70A-931FEDC937E8}" srcOrd="2" destOrd="0" parTransId="{65BCF8FF-F5C0-4EB8-91DA-BF94E74CE98E}" sibTransId="{994166E5-46DE-47D4-A764-EAC839200BD0}"/>
    <dgm:cxn modelId="{57AEC89E-5449-4DBC-9A60-1ECBA482A987}" type="presOf" srcId="{552F929D-CFB8-40B5-8891-6941759C5DED}" destId="{270AE1C3-DFC7-406F-94F3-0F9BC73AFD18}" srcOrd="0" destOrd="0" presId="urn:microsoft.com/office/officeart/2005/8/layout/vList2"/>
    <dgm:cxn modelId="{B4489CA6-6DB8-469F-94A5-90B2C9C6D542}" type="presOf" srcId="{20D0CBD9-387A-49BD-9759-8DE67F73ED9E}" destId="{955E1519-483B-4F20-AF11-573F5537A719}" srcOrd="0" destOrd="0" presId="urn:microsoft.com/office/officeart/2005/8/layout/vList2"/>
    <dgm:cxn modelId="{5095CAB7-76D4-4E94-992D-E87D7B8238C2}" srcId="{20D0CBD9-387A-49BD-9759-8DE67F73ED9E}" destId="{E52B3689-0A39-49E3-BC11-4D1D790CAAEB}" srcOrd="3" destOrd="0" parTransId="{20F781E0-C54A-4456-AA0C-B159CD98B52F}" sibTransId="{C0F5276E-5B35-48B7-9E66-09A1FFA6AB38}"/>
    <dgm:cxn modelId="{8CC42BC0-8737-4FC4-991B-35A602960A8F}" type="presOf" srcId="{9B6944B7-2286-4785-B40A-5D4D82145DDE}" destId="{9EA9BDC6-D8C9-4953-ADBC-261B999EFCF0}" srcOrd="0" destOrd="0" presId="urn:microsoft.com/office/officeart/2005/8/layout/vList2"/>
    <dgm:cxn modelId="{F2E2F4C0-278D-4737-B391-AC9CC713DD8F}" type="presOf" srcId="{F87D8A04-9CF3-4489-B70A-931FEDC937E8}" destId="{A2B0DE8D-D70A-4C91-A826-E6C4D814BD05}" srcOrd="0" destOrd="0" presId="urn:microsoft.com/office/officeart/2005/8/layout/vList2"/>
    <dgm:cxn modelId="{CF6E24F2-D381-4AF1-83B9-1CCEC1BDB48B}" type="presParOf" srcId="{955E1519-483B-4F20-AF11-573F5537A719}" destId="{270AE1C3-DFC7-406F-94F3-0F9BC73AFD18}" srcOrd="0" destOrd="0" presId="urn:microsoft.com/office/officeart/2005/8/layout/vList2"/>
    <dgm:cxn modelId="{1E715179-48D3-40AC-BCBC-9DD3BED3DE9F}" type="presParOf" srcId="{955E1519-483B-4F20-AF11-573F5537A719}" destId="{37036ABE-FB2A-4B93-86B6-450AD7815EE6}" srcOrd="1" destOrd="0" presId="urn:microsoft.com/office/officeart/2005/8/layout/vList2"/>
    <dgm:cxn modelId="{2FF7C621-A466-4813-8287-AC46F4ACD8AC}" type="presParOf" srcId="{955E1519-483B-4F20-AF11-573F5537A719}" destId="{9EA9BDC6-D8C9-4953-ADBC-261B999EFCF0}" srcOrd="2" destOrd="0" presId="urn:microsoft.com/office/officeart/2005/8/layout/vList2"/>
    <dgm:cxn modelId="{1CE26D48-F6D3-4CAF-B4E6-94A10A53C8A1}" type="presParOf" srcId="{955E1519-483B-4F20-AF11-573F5537A719}" destId="{020B1BAC-F1DE-45C3-AEBA-D11E51679601}" srcOrd="3" destOrd="0" presId="urn:microsoft.com/office/officeart/2005/8/layout/vList2"/>
    <dgm:cxn modelId="{B50EBB16-7B3A-42E0-B722-BDCCEA757DC7}" type="presParOf" srcId="{955E1519-483B-4F20-AF11-573F5537A719}" destId="{A2B0DE8D-D70A-4C91-A826-E6C4D814BD05}" srcOrd="4" destOrd="0" presId="urn:microsoft.com/office/officeart/2005/8/layout/vList2"/>
    <dgm:cxn modelId="{6EBB0FB9-F9F7-4FCF-B326-9DFC0560C96C}" type="presParOf" srcId="{955E1519-483B-4F20-AF11-573F5537A719}" destId="{6C5F29B1-166B-44B7-9C84-57D099A1FB2D}" srcOrd="5" destOrd="0" presId="urn:microsoft.com/office/officeart/2005/8/layout/vList2"/>
    <dgm:cxn modelId="{D1972D89-F4EC-461E-AA77-712B91E16B06}" type="presParOf" srcId="{955E1519-483B-4F20-AF11-573F5537A719}" destId="{FDE93739-DF55-4406-A69C-8459E7F3B8D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DEC6037-C2E9-45AB-975D-521B106CE730}"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kumimoji="1" lang="ja-JP" altLang="en-US"/>
        </a:p>
      </dgm:t>
    </dgm:pt>
    <dgm:pt modelId="{F3CF76E6-29DA-48FA-B730-BD316E0EBC92}">
      <dgm:prSet phldrT="[テキスト]"/>
      <dgm:spPr/>
      <dgm:t>
        <a:bodyPr/>
        <a:lstStyle/>
        <a:p>
          <a:r>
            <a:rPr kumimoji="1" lang="ja-JP" altLang="en-US" dirty="0"/>
            <a:t>会議を主催する</a:t>
          </a:r>
        </a:p>
      </dgm:t>
    </dgm:pt>
    <dgm:pt modelId="{2F781567-C8C8-4FFB-82C2-EFAD138578E1}" type="parTrans" cxnId="{0B328816-232C-4CF5-B606-8D768E37A7EC}">
      <dgm:prSet/>
      <dgm:spPr/>
      <dgm:t>
        <a:bodyPr/>
        <a:lstStyle/>
        <a:p>
          <a:endParaRPr kumimoji="1" lang="ja-JP" altLang="en-US"/>
        </a:p>
      </dgm:t>
    </dgm:pt>
    <dgm:pt modelId="{2518AE92-2F66-48D6-8624-FA08C9B12C35}" type="sibTrans" cxnId="{0B328816-232C-4CF5-B606-8D768E37A7EC}">
      <dgm:prSet/>
      <dgm:spPr/>
      <dgm:t>
        <a:bodyPr/>
        <a:lstStyle/>
        <a:p>
          <a:endParaRPr kumimoji="1" lang="ja-JP" altLang="en-US"/>
        </a:p>
      </dgm:t>
    </dgm:pt>
    <dgm:pt modelId="{25E36149-8D63-4B1E-99D1-7F67B6706151}">
      <dgm:prSet phldrT="[テキスト]"/>
      <dgm:spPr/>
      <dgm:t>
        <a:bodyPr/>
        <a:lstStyle/>
        <a:p>
          <a:r>
            <a:rPr kumimoji="1" lang="ja-JP" altLang="en-US" dirty="0"/>
            <a:t>無償の範囲は？</a:t>
          </a:r>
        </a:p>
      </dgm:t>
    </dgm:pt>
    <dgm:pt modelId="{4C04B27B-708C-4098-9733-A3528A3EA6E2}" type="parTrans" cxnId="{755CF8F3-4992-482D-B20C-0ED63FDEFF24}">
      <dgm:prSet/>
      <dgm:spPr/>
      <dgm:t>
        <a:bodyPr/>
        <a:lstStyle/>
        <a:p>
          <a:endParaRPr kumimoji="1" lang="ja-JP" altLang="en-US"/>
        </a:p>
      </dgm:t>
    </dgm:pt>
    <dgm:pt modelId="{2CCC0CAC-608A-48FF-AF48-6779F24F438C}" type="sibTrans" cxnId="{755CF8F3-4992-482D-B20C-0ED63FDEFF24}">
      <dgm:prSet/>
      <dgm:spPr/>
      <dgm:t>
        <a:bodyPr/>
        <a:lstStyle/>
        <a:p>
          <a:endParaRPr kumimoji="1" lang="ja-JP" altLang="en-US"/>
        </a:p>
      </dgm:t>
    </dgm:pt>
    <dgm:pt modelId="{4D97F1E5-C305-4F26-AC11-3811EB362A71}">
      <dgm:prSet phldrT="[テキスト]"/>
      <dgm:spPr/>
      <dgm:t>
        <a:bodyPr/>
        <a:lstStyle/>
        <a:p>
          <a:r>
            <a:rPr kumimoji="1" lang="ja-JP" altLang="en-US" dirty="0"/>
            <a:t>複数のアカウントを使う</a:t>
          </a:r>
        </a:p>
      </dgm:t>
    </dgm:pt>
    <dgm:pt modelId="{9B09E8E1-0DAE-4472-A659-261AA1A04F15}" type="parTrans" cxnId="{392026B3-A3D3-4CAC-AD7F-2CCE64AF62AC}">
      <dgm:prSet/>
      <dgm:spPr/>
      <dgm:t>
        <a:bodyPr/>
        <a:lstStyle/>
        <a:p>
          <a:endParaRPr kumimoji="1" lang="ja-JP" altLang="en-US"/>
        </a:p>
      </dgm:t>
    </dgm:pt>
    <dgm:pt modelId="{7C775372-77ED-4E5C-AC13-4BB2097D3DD2}" type="sibTrans" cxnId="{392026B3-A3D3-4CAC-AD7F-2CCE64AF62AC}">
      <dgm:prSet/>
      <dgm:spPr/>
      <dgm:t>
        <a:bodyPr/>
        <a:lstStyle/>
        <a:p>
          <a:endParaRPr kumimoji="1" lang="ja-JP" altLang="en-US"/>
        </a:p>
      </dgm:t>
    </dgm:pt>
    <dgm:pt modelId="{B34B3F1E-DAFC-4C05-9856-06F090D3C28F}" type="pres">
      <dgm:prSet presAssocID="{CDEC6037-C2E9-45AB-975D-521B106CE730}" presName="linear" presStyleCnt="0">
        <dgm:presLayoutVars>
          <dgm:animLvl val="lvl"/>
          <dgm:resizeHandles val="exact"/>
        </dgm:presLayoutVars>
      </dgm:prSet>
      <dgm:spPr/>
    </dgm:pt>
    <dgm:pt modelId="{913F5B2E-8E61-466E-9112-023B90B6EDCC}" type="pres">
      <dgm:prSet presAssocID="{F3CF76E6-29DA-48FA-B730-BD316E0EBC92}" presName="parentText" presStyleLbl="node1" presStyleIdx="0" presStyleCnt="3">
        <dgm:presLayoutVars>
          <dgm:chMax val="0"/>
          <dgm:bulletEnabled val="1"/>
        </dgm:presLayoutVars>
      </dgm:prSet>
      <dgm:spPr/>
    </dgm:pt>
    <dgm:pt modelId="{00060D94-CDD6-422B-B051-27CCD7155AF3}" type="pres">
      <dgm:prSet presAssocID="{2518AE92-2F66-48D6-8624-FA08C9B12C35}" presName="spacer" presStyleCnt="0"/>
      <dgm:spPr/>
    </dgm:pt>
    <dgm:pt modelId="{BA6DB35F-8361-46EA-89A0-0DF5FE032207}" type="pres">
      <dgm:prSet presAssocID="{25E36149-8D63-4B1E-99D1-7F67B6706151}" presName="parentText" presStyleLbl="node1" presStyleIdx="1" presStyleCnt="3">
        <dgm:presLayoutVars>
          <dgm:chMax val="0"/>
          <dgm:bulletEnabled val="1"/>
        </dgm:presLayoutVars>
      </dgm:prSet>
      <dgm:spPr/>
    </dgm:pt>
    <dgm:pt modelId="{FA483613-66D7-4C7B-948D-A557D12AFF67}" type="pres">
      <dgm:prSet presAssocID="{2CCC0CAC-608A-48FF-AF48-6779F24F438C}" presName="spacer" presStyleCnt="0"/>
      <dgm:spPr/>
    </dgm:pt>
    <dgm:pt modelId="{A19466BE-7270-418E-B467-CFF2F774DD6D}" type="pres">
      <dgm:prSet presAssocID="{4D97F1E5-C305-4F26-AC11-3811EB362A71}" presName="parentText" presStyleLbl="node1" presStyleIdx="2" presStyleCnt="3">
        <dgm:presLayoutVars>
          <dgm:chMax val="0"/>
          <dgm:bulletEnabled val="1"/>
        </dgm:presLayoutVars>
      </dgm:prSet>
      <dgm:spPr/>
    </dgm:pt>
  </dgm:ptLst>
  <dgm:cxnLst>
    <dgm:cxn modelId="{0B328816-232C-4CF5-B606-8D768E37A7EC}" srcId="{CDEC6037-C2E9-45AB-975D-521B106CE730}" destId="{F3CF76E6-29DA-48FA-B730-BD316E0EBC92}" srcOrd="0" destOrd="0" parTransId="{2F781567-C8C8-4FFB-82C2-EFAD138578E1}" sibTransId="{2518AE92-2F66-48D6-8624-FA08C9B12C35}"/>
    <dgm:cxn modelId="{48F09F62-892F-41A8-87DE-D8F455E280CD}" type="presOf" srcId="{4D97F1E5-C305-4F26-AC11-3811EB362A71}" destId="{A19466BE-7270-418E-B467-CFF2F774DD6D}" srcOrd="0" destOrd="0" presId="urn:microsoft.com/office/officeart/2005/8/layout/vList2"/>
    <dgm:cxn modelId="{536E5468-5510-4C79-994D-D8422457C448}" type="presOf" srcId="{CDEC6037-C2E9-45AB-975D-521B106CE730}" destId="{B34B3F1E-DAFC-4C05-9856-06F090D3C28F}" srcOrd="0" destOrd="0" presId="urn:microsoft.com/office/officeart/2005/8/layout/vList2"/>
    <dgm:cxn modelId="{392026B3-A3D3-4CAC-AD7F-2CCE64AF62AC}" srcId="{CDEC6037-C2E9-45AB-975D-521B106CE730}" destId="{4D97F1E5-C305-4F26-AC11-3811EB362A71}" srcOrd="2" destOrd="0" parTransId="{9B09E8E1-0DAE-4472-A659-261AA1A04F15}" sibTransId="{7C775372-77ED-4E5C-AC13-4BB2097D3DD2}"/>
    <dgm:cxn modelId="{755CF8F3-4992-482D-B20C-0ED63FDEFF24}" srcId="{CDEC6037-C2E9-45AB-975D-521B106CE730}" destId="{25E36149-8D63-4B1E-99D1-7F67B6706151}" srcOrd="1" destOrd="0" parTransId="{4C04B27B-708C-4098-9733-A3528A3EA6E2}" sibTransId="{2CCC0CAC-608A-48FF-AF48-6779F24F438C}"/>
    <dgm:cxn modelId="{A1CDFDFC-6EA1-46EA-8A82-8B1D581A989C}" type="presOf" srcId="{25E36149-8D63-4B1E-99D1-7F67B6706151}" destId="{BA6DB35F-8361-46EA-89A0-0DF5FE032207}" srcOrd="0" destOrd="0" presId="urn:microsoft.com/office/officeart/2005/8/layout/vList2"/>
    <dgm:cxn modelId="{D1EB93FD-E5EA-4B92-A191-8A2AE6A95F80}" type="presOf" srcId="{F3CF76E6-29DA-48FA-B730-BD316E0EBC92}" destId="{913F5B2E-8E61-466E-9112-023B90B6EDCC}" srcOrd="0" destOrd="0" presId="urn:microsoft.com/office/officeart/2005/8/layout/vList2"/>
    <dgm:cxn modelId="{45B7395E-89D8-4356-8933-0E0C624FC419}" type="presParOf" srcId="{B34B3F1E-DAFC-4C05-9856-06F090D3C28F}" destId="{913F5B2E-8E61-466E-9112-023B90B6EDCC}" srcOrd="0" destOrd="0" presId="urn:microsoft.com/office/officeart/2005/8/layout/vList2"/>
    <dgm:cxn modelId="{D79ADD4E-84D0-4E12-8702-8DBA4C313BF5}" type="presParOf" srcId="{B34B3F1E-DAFC-4C05-9856-06F090D3C28F}" destId="{00060D94-CDD6-422B-B051-27CCD7155AF3}" srcOrd="1" destOrd="0" presId="urn:microsoft.com/office/officeart/2005/8/layout/vList2"/>
    <dgm:cxn modelId="{BF43E0BF-08C1-4C33-A36C-268EF2C934FA}" type="presParOf" srcId="{B34B3F1E-DAFC-4C05-9856-06F090D3C28F}" destId="{BA6DB35F-8361-46EA-89A0-0DF5FE032207}" srcOrd="2" destOrd="0" presId="urn:microsoft.com/office/officeart/2005/8/layout/vList2"/>
    <dgm:cxn modelId="{3F54A7A2-B07F-4E72-9076-0E08E2316A40}" type="presParOf" srcId="{B34B3F1E-DAFC-4C05-9856-06F090D3C28F}" destId="{FA483613-66D7-4C7B-948D-A557D12AFF67}" srcOrd="3" destOrd="0" presId="urn:microsoft.com/office/officeart/2005/8/layout/vList2"/>
    <dgm:cxn modelId="{D79E3B2C-FF34-43F9-8BA8-3924B92D59FB}" type="presParOf" srcId="{B34B3F1E-DAFC-4C05-9856-06F090D3C28F}" destId="{A19466BE-7270-418E-B467-CFF2F774DD6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10BCF-235F-4318-95A9-40A165349A6A}">
      <dsp:nvSpPr>
        <dsp:cNvPr id="0" name=""/>
        <dsp:cNvSpPr/>
      </dsp:nvSpPr>
      <dsp:spPr>
        <a:xfrm>
          <a:off x="0" y="0"/>
          <a:ext cx="8412480" cy="95729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kern="1200" dirty="0"/>
            <a:t>スマホのネットワーク接続確認</a:t>
          </a:r>
        </a:p>
      </dsp:txBody>
      <dsp:txXfrm>
        <a:off x="28038" y="28038"/>
        <a:ext cx="7298593" cy="901218"/>
      </dsp:txXfrm>
    </dsp:sp>
    <dsp:sp modelId="{A805D6DB-3ED9-4109-8588-66E340EEC08C}">
      <dsp:nvSpPr>
        <dsp:cNvPr id="0" name=""/>
        <dsp:cNvSpPr/>
      </dsp:nvSpPr>
      <dsp:spPr>
        <a:xfrm>
          <a:off x="704545" y="1131347"/>
          <a:ext cx="8412480" cy="95729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kern="1200" dirty="0"/>
            <a:t>ズームアプリのインストール（１回のみ）</a:t>
          </a:r>
        </a:p>
      </dsp:txBody>
      <dsp:txXfrm>
        <a:off x="732583" y="1159385"/>
        <a:ext cx="7029617" cy="901218"/>
      </dsp:txXfrm>
    </dsp:sp>
    <dsp:sp modelId="{E069FBA1-24C3-4816-9F35-33ECDE1E175B}">
      <dsp:nvSpPr>
        <dsp:cNvPr id="0" name=""/>
        <dsp:cNvSpPr/>
      </dsp:nvSpPr>
      <dsp:spPr>
        <a:xfrm>
          <a:off x="1398574" y="2262695"/>
          <a:ext cx="8412480" cy="95729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kern="1200" dirty="0"/>
            <a:t>招待を受けて参加してみる</a:t>
          </a:r>
        </a:p>
      </dsp:txBody>
      <dsp:txXfrm>
        <a:off x="1426612" y="2290733"/>
        <a:ext cx="7040133" cy="901218"/>
      </dsp:txXfrm>
    </dsp:sp>
    <dsp:sp modelId="{BB4C3637-1109-4D6B-B30D-3F4A554AD9E7}">
      <dsp:nvSpPr>
        <dsp:cNvPr id="0" name=""/>
        <dsp:cNvSpPr/>
      </dsp:nvSpPr>
      <dsp:spPr>
        <a:xfrm>
          <a:off x="2103119" y="3394043"/>
          <a:ext cx="8412480" cy="95729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kern="1200" dirty="0"/>
            <a:t>いろいろ試してみる</a:t>
          </a:r>
        </a:p>
      </dsp:txBody>
      <dsp:txXfrm>
        <a:off x="2131157" y="3422081"/>
        <a:ext cx="7029617" cy="901218"/>
      </dsp:txXfrm>
    </dsp:sp>
    <dsp:sp modelId="{46DD3391-7B6F-4B06-A772-A28A083E5661}">
      <dsp:nvSpPr>
        <dsp:cNvPr id="0" name=""/>
        <dsp:cNvSpPr/>
      </dsp:nvSpPr>
      <dsp:spPr>
        <a:xfrm>
          <a:off x="7790238" y="733200"/>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kumimoji="1" lang="ja-JP" altLang="en-US" sz="2800" kern="1200"/>
        </a:p>
      </dsp:txBody>
      <dsp:txXfrm>
        <a:off x="7930242" y="733200"/>
        <a:ext cx="342233" cy="468236"/>
      </dsp:txXfrm>
    </dsp:sp>
    <dsp:sp modelId="{DDF215DA-4F55-469A-8B26-F482231B6299}">
      <dsp:nvSpPr>
        <dsp:cNvPr id="0" name=""/>
        <dsp:cNvSpPr/>
      </dsp:nvSpPr>
      <dsp:spPr>
        <a:xfrm>
          <a:off x="8494783" y="1864548"/>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kumimoji="1" lang="ja-JP" altLang="en-US" sz="2800" kern="1200"/>
        </a:p>
      </dsp:txBody>
      <dsp:txXfrm>
        <a:off x="8634787" y="1864548"/>
        <a:ext cx="342233" cy="468236"/>
      </dsp:txXfrm>
    </dsp:sp>
    <dsp:sp modelId="{346D2BAE-7817-46E4-B311-DB5E7D49096F}">
      <dsp:nvSpPr>
        <dsp:cNvPr id="0" name=""/>
        <dsp:cNvSpPr/>
      </dsp:nvSpPr>
      <dsp:spPr>
        <a:xfrm>
          <a:off x="9188813" y="2995896"/>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kumimoji="1" lang="ja-JP" altLang="en-US" sz="2800" kern="1200"/>
        </a:p>
      </dsp:txBody>
      <dsp:txXfrm>
        <a:off x="9328817" y="2995896"/>
        <a:ext cx="342233" cy="46823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10BCF-235F-4318-95A9-40A165349A6A}">
      <dsp:nvSpPr>
        <dsp:cNvPr id="0" name=""/>
        <dsp:cNvSpPr/>
      </dsp:nvSpPr>
      <dsp:spPr>
        <a:xfrm>
          <a:off x="0" y="0"/>
          <a:ext cx="8412480" cy="957294"/>
        </a:xfrm>
        <a:prstGeom prst="roundRect">
          <a:avLst>
            <a:gd name="adj" fmla="val 10000"/>
          </a:avLst>
        </a:prstGeom>
        <a:solidFill>
          <a:schemeClr val="accent1">
            <a:lumMod val="7500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kumimoji="1" lang="ja-JP" altLang="en-US" sz="4000" b="1" kern="1200">
              <a:solidFill>
                <a:schemeClr val="bg1"/>
              </a:solidFill>
            </a:rPr>
            <a:t>スマホのネットワーク接続確認</a:t>
          </a:r>
          <a:endParaRPr kumimoji="1" lang="ja-JP" altLang="en-US" sz="4000" b="1" kern="1200" dirty="0">
            <a:solidFill>
              <a:schemeClr val="bg1"/>
            </a:solidFill>
          </a:endParaRPr>
        </a:p>
      </dsp:txBody>
      <dsp:txXfrm>
        <a:off x="28038" y="28038"/>
        <a:ext cx="7298593" cy="901218"/>
      </dsp:txXfrm>
    </dsp:sp>
    <dsp:sp modelId="{A805D6DB-3ED9-4109-8588-66E340EEC08C}">
      <dsp:nvSpPr>
        <dsp:cNvPr id="0" name=""/>
        <dsp:cNvSpPr/>
      </dsp:nvSpPr>
      <dsp:spPr>
        <a:xfrm>
          <a:off x="704545" y="1131347"/>
          <a:ext cx="8412480" cy="95729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b="0" kern="1200" dirty="0"/>
            <a:t>ズームアプリのインストール（１回のみ）</a:t>
          </a:r>
        </a:p>
      </dsp:txBody>
      <dsp:txXfrm>
        <a:off x="732583" y="1159385"/>
        <a:ext cx="7029617" cy="901218"/>
      </dsp:txXfrm>
    </dsp:sp>
    <dsp:sp modelId="{E069FBA1-24C3-4816-9F35-33ECDE1E175B}">
      <dsp:nvSpPr>
        <dsp:cNvPr id="0" name=""/>
        <dsp:cNvSpPr/>
      </dsp:nvSpPr>
      <dsp:spPr>
        <a:xfrm>
          <a:off x="1398574" y="2262695"/>
          <a:ext cx="8412480" cy="95729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b="0" kern="1200" dirty="0"/>
            <a:t>招待を受けて参加してみる</a:t>
          </a:r>
        </a:p>
      </dsp:txBody>
      <dsp:txXfrm>
        <a:off x="1426612" y="2290733"/>
        <a:ext cx="7040133" cy="901218"/>
      </dsp:txXfrm>
    </dsp:sp>
    <dsp:sp modelId="{BB4C3637-1109-4D6B-B30D-3F4A554AD9E7}">
      <dsp:nvSpPr>
        <dsp:cNvPr id="0" name=""/>
        <dsp:cNvSpPr/>
      </dsp:nvSpPr>
      <dsp:spPr>
        <a:xfrm>
          <a:off x="2103119" y="3394043"/>
          <a:ext cx="8412480" cy="95729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b="0" kern="1200" dirty="0"/>
            <a:t>いろいろ試してみる</a:t>
          </a:r>
        </a:p>
      </dsp:txBody>
      <dsp:txXfrm>
        <a:off x="2131157" y="3422081"/>
        <a:ext cx="7029617" cy="901218"/>
      </dsp:txXfrm>
    </dsp:sp>
    <dsp:sp modelId="{46DD3391-7B6F-4B06-A772-A28A083E5661}">
      <dsp:nvSpPr>
        <dsp:cNvPr id="0" name=""/>
        <dsp:cNvSpPr/>
      </dsp:nvSpPr>
      <dsp:spPr>
        <a:xfrm>
          <a:off x="7790238" y="733200"/>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kumimoji="1" lang="ja-JP" altLang="en-US" sz="2800" b="0" kern="1200"/>
        </a:p>
      </dsp:txBody>
      <dsp:txXfrm>
        <a:off x="7930242" y="733200"/>
        <a:ext cx="342233" cy="468236"/>
      </dsp:txXfrm>
    </dsp:sp>
    <dsp:sp modelId="{DDF215DA-4F55-469A-8B26-F482231B6299}">
      <dsp:nvSpPr>
        <dsp:cNvPr id="0" name=""/>
        <dsp:cNvSpPr/>
      </dsp:nvSpPr>
      <dsp:spPr>
        <a:xfrm>
          <a:off x="8494783" y="1864548"/>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kumimoji="1" lang="ja-JP" altLang="en-US" sz="2800" b="0" kern="1200"/>
        </a:p>
      </dsp:txBody>
      <dsp:txXfrm>
        <a:off x="8634787" y="1864548"/>
        <a:ext cx="342233" cy="468236"/>
      </dsp:txXfrm>
    </dsp:sp>
    <dsp:sp modelId="{346D2BAE-7817-46E4-B311-DB5E7D49096F}">
      <dsp:nvSpPr>
        <dsp:cNvPr id="0" name=""/>
        <dsp:cNvSpPr/>
      </dsp:nvSpPr>
      <dsp:spPr>
        <a:xfrm>
          <a:off x="9188813" y="2995896"/>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kumimoji="1" lang="ja-JP" altLang="en-US" sz="2800" b="0" kern="1200"/>
        </a:p>
      </dsp:txBody>
      <dsp:txXfrm>
        <a:off x="9328817" y="2995896"/>
        <a:ext cx="342233" cy="4682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10BCF-235F-4318-95A9-40A165349A6A}">
      <dsp:nvSpPr>
        <dsp:cNvPr id="0" name=""/>
        <dsp:cNvSpPr/>
      </dsp:nvSpPr>
      <dsp:spPr>
        <a:xfrm>
          <a:off x="0" y="0"/>
          <a:ext cx="8412480" cy="9572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kern="1200" dirty="0"/>
            <a:t>スマホのネットワーク接続確認</a:t>
          </a:r>
        </a:p>
      </dsp:txBody>
      <dsp:txXfrm>
        <a:off x="28038" y="28038"/>
        <a:ext cx="7298593" cy="901218"/>
      </dsp:txXfrm>
    </dsp:sp>
    <dsp:sp modelId="{A805D6DB-3ED9-4109-8588-66E340EEC08C}">
      <dsp:nvSpPr>
        <dsp:cNvPr id="0" name=""/>
        <dsp:cNvSpPr/>
      </dsp:nvSpPr>
      <dsp:spPr>
        <a:xfrm>
          <a:off x="656425" y="1124732"/>
          <a:ext cx="8412480" cy="957294"/>
        </a:xfrm>
        <a:prstGeom prst="roundRect">
          <a:avLst>
            <a:gd name="adj" fmla="val 10000"/>
          </a:avLst>
        </a:prstGeom>
        <a:solidFill>
          <a:schemeClr val="accent1">
            <a:lumMod val="75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ja-JP" altLang="en-US" sz="4000" b="1" kern="1200" dirty="0">
              <a:solidFill>
                <a:schemeClr val="bg1"/>
              </a:solidFill>
            </a:rPr>
            <a:t>ズームアプリのインストール</a:t>
          </a:r>
        </a:p>
      </dsp:txBody>
      <dsp:txXfrm>
        <a:off x="684463" y="1152770"/>
        <a:ext cx="7029617" cy="901218"/>
      </dsp:txXfrm>
    </dsp:sp>
    <dsp:sp modelId="{E069FBA1-24C3-4816-9F35-33ECDE1E175B}">
      <dsp:nvSpPr>
        <dsp:cNvPr id="0" name=""/>
        <dsp:cNvSpPr/>
      </dsp:nvSpPr>
      <dsp:spPr>
        <a:xfrm>
          <a:off x="1398574" y="2262695"/>
          <a:ext cx="8412480" cy="9572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kern="1200" dirty="0"/>
            <a:t>招待を受けて参加してみる</a:t>
          </a:r>
        </a:p>
      </dsp:txBody>
      <dsp:txXfrm>
        <a:off x="1426612" y="2290733"/>
        <a:ext cx="7040133" cy="901218"/>
      </dsp:txXfrm>
    </dsp:sp>
    <dsp:sp modelId="{BB4C3637-1109-4D6B-B30D-3F4A554AD9E7}">
      <dsp:nvSpPr>
        <dsp:cNvPr id="0" name=""/>
        <dsp:cNvSpPr/>
      </dsp:nvSpPr>
      <dsp:spPr>
        <a:xfrm>
          <a:off x="2103119" y="3394043"/>
          <a:ext cx="8412480" cy="9572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kern="1200" dirty="0"/>
            <a:t>いろいろ試してみる</a:t>
          </a:r>
        </a:p>
      </dsp:txBody>
      <dsp:txXfrm>
        <a:off x="2131157" y="3422081"/>
        <a:ext cx="7029617" cy="901218"/>
      </dsp:txXfrm>
    </dsp:sp>
    <dsp:sp modelId="{46DD3391-7B6F-4B06-A772-A28A083E5661}">
      <dsp:nvSpPr>
        <dsp:cNvPr id="0" name=""/>
        <dsp:cNvSpPr/>
      </dsp:nvSpPr>
      <dsp:spPr>
        <a:xfrm>
          <a:off x="7790238" y="733200"/>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7930242" y="733200"/>
        <a:ext cx="342233" cy="468236"/>
      </dsp:txXfrm>
    </dsp:sp>
    <dsp:sp modelId="{DDF215DA-4F55-469A-8B26-F482231B6299}">
      <dsp:nvSpPr>
        <dsp:cNvPr id="0" name=""/>
        <dsp:cNvSpPr/>
      </dsp:nvSpPr>
      <dsp:spPr>
        <a:xfrm>
          <a:off x="8494783" y="1864548"/>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8634787" y="1864548"/>
        <a:ext cx="342233" cy="468236"/>
      </dsp:txXfrm>
    </dsp:sp>
    <dsp:sp modelId="{346D2BAE-7817-46E4-B311-DB5E7D49096F}">
      <dsp:nvSpPr>
        <dsp:cNvPr id="0" name=""/>
        <dsp:cNvSpPr/>
      </dsp:nvSpPr>
      <dsp:spPr>
        <a:xfrm>
          <a:off x="9188813" y="2995896"/>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9328817" y="2995896"/>
        <a:ext cx="342233" cy="4682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8228FE-4284-440A-9E28-2B33C0BF0AA0}">
      <dsp:nvSpPr>
        <dsp:cNvPr id="0" name=""/>
        <dsp:cNvSpPr/>
      </dsp:nvSpPr>
      <dsp:spPr>
        <a:xfrm rot="10800000">
          <a:off x="3575304" y="0"/>
          <a:ext cx="6940296" cy="2175669"/>
        </a:xfrm>
        <a:prstGeom prst="nonIsoscelesTrapezoid">
          <a:avLst>
            <a:gd name="adj1" fmla="val 0"/>
            <a:gd name="adj2" fmla="val 82166"/>
          </a:avLst>
        </a:prstGeom>
        <a:solidFill>
          <a:schemeClr val="lt1">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ja-JP" altLang="en-US" sz="2100" kern="1200" dirty="0">
              <a:latin typeface="+mn-ea"/>
            </a:rPr>
            <a:t>例：　ズーム、</a:t>
          </a:r>
          <a:r>
            <a:rPr lang="en-US" altLang="ja-JP" sz="2100" kern="1200" dirty="0">
              <a:latin typeface="+mn-ea"/>
            </a:rPr>
            <a:t>G-Mail</a:t>
          </a:r>
          <a:r>
            <a:rPr lang="ja-JP" altLang="en-US" sz="2100" kern="1200" dirty="0">
              <a:latin typeface="+mn-ea"/>
            </a:rPr>
            <a:t>、</a:t>
          </a:r>
          <a:r>
            <a:rPr lang="en-US" altLang="ja-JP" sz="2100" kern="1200" dirty="0">
              <a:latin typeface="+mn-ea"/>
            </a:rPr>
            <a:t>LINE</a:t>
          </a:r>
          <a:r>
            <a:rPr lang="ja-JP" altLang="en-US" sz="2100" kern="1200" dirty="0">
              <a:latin typeface="+mn-ea"/>
            </a:rPr>
            <a:t>など</a:t>
          </a:r>
          <a:endParaRPr lang="en-US" altLang="ja-JP" sz="2100" kern="1200" dirty="0">
            <a:latin typeface="+mn-ea"/>
          </a:endParaRPr>
        </a:p>
      </dsp:txBody>
      <dsp:txXfrm rot="10800000">
        <a:off x="5362956" y="0"/>
        <a:ext cx="5152644" cy="2175669"/>
      </dsp:txXfrm>
    </dsp:sp>
    <dsp:sp modelId="{F592247A-8844-4CAD-B6A5-D36597FE1DD0}">
      <dsp:nvSpPr>
        <dsp:cNvPr id="0" name=""/>
        <dsp:cNvSpPr/>
      </dsp:nvSpPr>
      <dsp:spPr>
        <a:xfrm>
          <a:off x="1787652" y="0"/>
          <a:ext cx="3575304" cy="2175669"/>
        </a:xfrm>
        <a:prstGeom prst="trapezoid">
          <a:avLst>
            <a:gd name="adj" fmla="val 82166"/>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n-US" altLang="ja-JP" sz="4300" kern="1200" dirty="0">
              <a:latin typeface="+mn-ea"/>
            </a:rPr>
            <a:t>Application </a:t>
          </a:r>
          <a:r>
            <a:rPr lang="ja-JP" altLang="en-US" sz="4300" kern="1200" dirty="0">
              <a:latin typeface="+mn-ea"/>
            </a:rPr>
            <a:t>（応用）の略</a:t>
          </a:r>
          <a:endParaRPr kumimoji="1" lang="ja-JP" altLang="en-US" sz="4300" kern="1200" dirty="0"/>
        </a:p>
      </dsp:txBody>
      <dsp:txXfrm>
        <a:off x="1787652" y="0"/>
        <a:ext cx="3575304" cy="2175669"/>
      </dsp:txXfrm>
    </dsp:sp>
    <dsp:sp modelId="{98184BE3-9A6F-4D83-BF25-43177268147B}">
      <dsp:nvSpPr>
        <dsp:cNvPr id="0" name=""/>
        <dsp:cNvSpPr/>
      </dsp:nvSpPr>
      <dsp:spPr>
        <a:xfrm rot="10800000">
          <a:off x="5362956" y="2175669"/>
          <a:ext cx="5152644" cy="2175669"/>
        </a:xfrm>
        <a:prstGeom prst="nonIsoscelesTrapezoid">
          <a:avLst>
            <a:gd name="adj1" fmla="val 0"/>
            <a:gd name="adj2" fmla="val 82166"/>
          </a:avLst>
        </a:prstGeom>
        <a:solidFill>
          <a:schemeClr val="lt1">
            <a:alpha val="90000"/>
            <a:hueOff val="0"/>
            <a:satOff val="0"/>
            <a:lumOff val="0"/>
            <a:alphaOff val="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ja-JP" altLang="en-US" sz="2100" kern="1200" dirty="0">
              <a:latin typeface="+mn-ea"/>
            </a:rPr>
            <a:t>例：　アンドロイド、</a:t>
          </a:r>
          <a:r>
            <a:rPr lang="en-US" altLang="ja-JP" sz="2100" kern="1200" dirty="0">
              <a:latin typeface="+mn-ea"/>
            </a:rPr>
            <a:t>iOS</a:t>
          </a:r>
          <a:r>
            <a:rPr lang="ja-JP" altLang="en-US" sz="2100" kern="1200" dirty="0">
              <a:latin typeface="+mn-ea"/>
            </a:rPr>
            <a:t>、</a:t>
          </a:r>
          <a:r>
            <a:rPr lang="en-US" altLang="ja-JP" sz="2100" kern="1200" dirty="0">
              <a:latin typeface="+mn-ea"/>
            </a:rPr>
            <a:t>Windows</a:t>
          </a:r>
          <a:r>
            <a:rPr lang="ja-JP" altLang="en-US" sz="2100" kern="1200" dirty="0">
              <a:latin typeface="+mn-ea"/>
            </a:rPr>
            <a:t>など</a:t>
          </a:r>
          <a:endParaRPr lang="en-US" altLang="ja-JP" sz="2100" kern="1200" dirty="0">
            <a:latin typeface="+mn-ea"/>
          </a:endParaRPr>
        </a:p>
        <a:p>
          <a:pPr marL="228600" lvl="1" indent="-228600" algn="l" defTabSz="933450">
            <a:lnSpc>
              <a:spcPct val="90000"/>
            </a:lnSpc>
            <a:spcBef>
              <a:spcPct val="0"/>
            </a:spcBef>
            <a:spcAft>
              <a:spcPct val="15000"/>
            </a:spcAft>
            <a:buChar char="•"/>
          </a:pPr>
          <a:r>
            <a:rPr lang="ja-JP" altLang="en-US" sz="2100" kern="1200">
              <a:latin typeface="+mn-ea"/>
            </a:rPr>
            <a:t>コンピュータ本体に内蔵されて、ハードを動かしたり、アプリを動作可能なようにする。</a:t>
          </a:r>
          <a:endParaRPr lang="en-US" altLang="ja-JP" sz="2100" kern="1200" dirty="0">
            <a:latin typeface="+mn-ea"/>
          </a:endParaRPr>
        </a:p>
      </dsp:txBody>
      <dsp:txXfrm rot="10800000">
        <a:off x="7150608" y="2175669"/>
        <a:ext cx="3364992" cy="2175669"/>
      </dsp:txXfrm>
    </dsp:sp>
    <dsp:sp modelId="{CA13AF44-E600-4558-A60C-FDE1E7F79684}">
      <dsp:nvSpPr>
        <dsp:cNvPr id="0" name=""/>
        <dsp:cNvSpPr/>
      </dsp:nvSpPr>
      <dsp:spPr>
        <a:xfrm>
          <a:off x="0" y="2175669"/>
          <a:ext cx="7150608" cy="2175669"/>
        </a:xfrm>
        <a:prstGeom prst="trapezoid">
          <a:avLst>
            <a:gd name="adj" fmla="val 82166"/>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ja-JP" altLang="en-US" sz="4300" kern="1200">
              <a:latin typeface="+mn-ea"/>
            </a:rPr>
            <a:t>基本ソフト</a:t>
          </a:r>
          <a:endParaRPr lang="en-US" altLang="ja-JP" sz="4300" kern="1200" dirty="0">
            <a:latin typeface="+mn-ea"/>
          </a:endParaRPr>
        </a:p>
      </dsp:txBody>
      <dsp:txXfrm>
        <a:off x="1251356" y="2175669"/>
        <a:ext cx="4647895" cy="21756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10BCF-235F-4318-95A9-40A165349A6A}">
      <dsp:nvSpPr>
        <dsp:cNvPr id="0" name=""/>
        <dsp:cNvSpPr/>
      </dsp:nvSpPr>
      <dsp:spPr>
        <a:xfrm>
          <a:off x="0" y="0"/>
          <a:ext cx="8412480" cy="9572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kern="1200" dirty="0"/>
            <a:t>スマホのネットワーク接続確認</a:t>
          </a:r>
        </a:p>
      </dsp:txBody>
      <dsp:txXfrm>
        <a:off x="28038" y="28038"/>
        <a:ext cx="7298593" cy="901218"/>
      </dsp:txXfrm>
    </dsp:sp>
    <dsp:sp modelId="{A805D6DB-3ED9-4109-8588-66E340EEC08C}">
      <dsp:nvSpPr>
        <dsp:cNvPr id="0" name=""/>
        <dsp:cNvSpPr/>
      </dsp:nvSpPr>
      <dsp:spPr>
        <a:xfrm>
          <a:off x="704545" y="1131347"/>
          <a:ext cx="8412480" cy="957294"/>
        </a:xfrm>
        <a:prstGeom prst="roundRect">
          <a:avLst>
            <a:gd name="adj" fmla="val 10000"/>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b="0" kern="1200" dirty="0"/>
            <a:t>ズームアプリのインストール（１回のみ）</a:t>
          </a:r>
        </a:p>
      </dsp:txBody>
      <dsp:txXfrm>
        <a:off x="732583" y="1159385"/>
        <a:ext cx="7029617" cy="901218"/>
      </dsp:txXfrm>
    </dsp:sp>
    <dsp:sp modelId="{E069FBA1-24C3-4816-9F35-33ECDE1E175B}">
      <dsp:nvSpPr>
        <dsp:cNvPr id="0" name=""/>
        <dsp:cNvSpPr/>
      </dsp:nvSpPr>
      <dsp:spPr>
        <a:xfrm>
          <a:off x="1302336" y="2310818"/>
          <a:ext cx="8412480" cy="957294"/>
        </a:xfrm>
        <a:prstGeom prst="roundRect">
          <a:avLst>
            <a:gd name="adj" fmla="val 10000"/>
          </a:avLst>
        </a:prstGeom>
        <a:solidFill>
          <a:schemeClr val="accent1">
            <a:lumMod val="75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ja-JP" altLang="en-US" sz="4000" b="1" kern="1200" dirty="0">
              <a:solidFill>
                <a:schemeClr val="bg1"/>
              </a:solidFill>
            </a:rPr>
            <a:t>招待を受けて参加してみる</a:t>
          </a:r>
        </a:p>
      </dsp:txBody>
      <dsp:txXfrm>
        <a:off x="1330374" y="2338856"/>
        <a:ext cx="7040133" cy="901218"/>
      </dsp:txXfrm>
    </dsp:sp>
    <dsp:sp modelId="{BB4C3637-1109-4D6B-B30D-3F4A554AD9E7}">
      <dsp:nvSpPr>
        <dsp:cNvPr id="0" name=""/>
        <dsp:cNvSpPr/>
      </dsp:nvSpPr>
      <dsp:spPr>
        <a:xfrm>
          <a:off x="2103119" y="3394043"/>
          <a:ext cx="8412480" cy="9572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kern="1200" dirty="0"/>
            <a:t>いろいろ試してみる</a:t>
          </a:r>
        </a:p>
      </dsp:txBody>
      <dsp:txXfrm>
        <a:off x="2131157" y="3422081"/>
        <a:ext cx="7029617" cy="901218"/>
      </dsp:txXfrm>
    </dsp:sp>
    <dsp:sp modelId="{46DD3391-7B6F-4B06-A772-A28A083E5661}">
      <dsp:nvSpPr>
        <dsp:cNvPr id="0" name=""/>
        <dsp:cNvSpPr/>
      </dsp:nvSpPr>
      <dsp:spPr>
        <a:xfrm>
          <a:off x="7790238" y="733200"/>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7930242" y="733200"/>
        <a:ext cx="342233" cy="468236"/>
      </dsp:txXfrm>
    </dsp:sp>
    <dsp:sp modelId="{DDF215DA-4F55-469A-8B26-F482231B6299}">
      <dsp:nvSpPr>
        <dsp:cNvPr id="0" name=""/>
        <dsp:cNvSpPr/>
      </dsp:nvSpPr>
      <dsp:spPr>
        <a:xfrm>
          <a:off x="8494783" y="1864548"/>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8634787" y="1864548"/>
        <a:ext cx="342233" cy="468236"/>
      </dsp:txXfrm>
    </dsp:sp>
    <dsp:sp modelId="{346D2BAE-7817-46E4-B311-DB5E7D49096F}">
      <dsp:nvSpPr>
        <dsp:cNvPr id="0" name=""/>
        <dsp:cNvSpPr/>
      </dsp:nvSpPr>
      <dsp:spPr>
        <a:xfrm>
          <a:off x="9188813" y="2995896"/>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9328817" y="2995896"/>
        <a:ext cx="342233" cy="4682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D7E4D5-72AB-4214-925C-2EC6E0F9EF68}">
      <dsp:nvSpPr>
        <dsp:cNvPr id="0" name=""/>
        <dsp:cNvSpPr/>
      </dsp:nvSpPr>
      <dsp:spPr>
        <a:xfrm>
          <a:off x="0" y="10674"/>
          <a:ext cx="10515600" cy="10565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kumimoji="1" lang="ja-JP" altLang="en-US" sz="4200" b="1" kern="1200" dirty="0"/>
            <a:t>方法１：　リンクから</a:t>
          </a:r>
          <a:endParaRPr lang="ja-JP" altLang="en-US" sz="4200" b="1" kern="1200" dirty="0"/>
        </a:p>
      </dsp:txBody>
      <dsp:txXfrm>
        <a:off x="51575" y="62249"/>
        <a:ext cx="10412450" cy="953360"/>
      </dsp:txXfrm>
    </dsp:sp>
    <dsp:sp modelId="{265EB3F5-765B-4F28-816B-BFB11004C865}">
      <dsp:nvSpPr>
        <dsp:cNvPr id="0" name=""/>
        <dsp:cNvSpPr/>
      </dsp:nvSpPr>
      <dsp:spPr>
        <a:xfrm>
          <a:off x="0" y="1067184"/>
          <a:ext cx="10515600" cy="1108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53340" rIns="298704" bIns="53340" numCol="1" spcCol="1270" anchor="t" anchorCtr="0">
          <a:noAutofit/>
        </a:bodyPr>
        <a:lstStyle/>
        <a:p>
          <a:pPr marL="285750" lvl="1" indent="-285750" algn="l" defTabSz="1466850">
            <a:lnSpc>
              <a:spcPct val="90000"/>
            </a:lnSpc>
            <a:spcBef>
              <a:spcPct val="0"/>
            </a:spcBef>
            <a:spcAft>
              <a:spcPct val="20000"/>
            </a:spcAft>
            <a:buChar char="•"/>
          </a:pPr>
          <a:r>
            <a:rPr lang="ja-JP" altLang="en-US" sz="3300" kern="1200" dirty="0"/>
            <a:t>リンクをたたけ（タップすれ）ば、ズームアプリが起動し、ミーティング参加できる</a:t>
          </a:r>
        </a:p>
      </dsp:txBody>
      <dsp:txXfrm>
        <a:off x="0" y="1067184"/>
        <a:ext cx="10515600" cy="1108485"/>
      </dsp:txXfrm>
    </dsp:sp>
    <dsp:sp modelId="{F754D1EC-4D1F-4B4F-8A19-5152155A7709}">
      <dsp:nvSpPr>
        <dsp:cNvPr id="0" name=""/>
        <dsp:cNvSpPr/>
      </dsp:nvSpPr>
      <dsp:spPr>
        <a:xfrm>
          <a:off x="0" y="2175669"/>
          <a:ext cx="10515600" cy="10565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kumimoji="1" lang="ja-JP" altLang="en-US" sz="4200" b="1" kern="1200" dirty="0"/>
            <a:t>方法２：　アプリから</a:t>
          </a:r>
          <a:endParaRPr lang="ja-JP" altLang="en-US" sz="4200" b="1" kern="1200" dirty="0"/>
        </a:p>
      </dsp:txBody>
      <dsp:txXfrm>
        <a:off x="51575" y="2227244"/>
        <a:ext cx="10412450" cy="953360"/>
      </dsp:txXfrm>
    </dsp:sp>
    <dsp:sp modelId="{84D57085-0D88-4045-932B-D283D23ADEAC}">
      <dsp:nvSpPr>
        <dsp:cNvPr id="0" name=""/>
        <dsp:cNvSpPr/>
      </dsp:nvSpPr>
      <dsp:spPr>
        <a:xfrm>
          <a:off x="0" y="3232178"/>
          <a:ext cx="10515600" cy="1108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53340" rIns="298704" bIns="53340" numCol="1" spcCol="1270" anchor="t" anchorCtr="0">
          <a:noAutofit/>
        </a:bodyPr>
        <a:lstStyle/>
        <a:p>
          <a:pPr marL="285750" lvl="1" indent="-285750" algn="l" defTabSz="1466850">
            <a:lnSpc>
              <a:spcPct val="90000"/>
            </a:lnSpc>
            <a:spcBef>
              <a:spcPct val="0"/>
            </a:spcBef>
            <a:spcAft>
              <a:spcPct val="20000"/>
            </a:spcAft>
            <a:buChar char="•"/>
          </a:pPr>
          <a:r>
            <a:rPr lang="ja-JP" altLang="en-US" sz="3300" kern="1200" dirty="0"/>
            <a:t>ズームアプリを起動し、ミーティングＩＤとパスコードを入力して参加する</a:t>
          </a:r>
        </a:p>
      </dsp:txBody>
      <dsp:txXfrm>
        <a:off x="0" y="3232178"/>
        <a:ext cx="10515600" cy="11084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10BCF-235F-4318-95A9-40A165349A6A}">
      <dsp:nvSpPr>
        <dsp:cNvPr id="0" name=""/>
        <dsp:cNvSpPr/>
      </dsp:nvSpPr>
      <dsp:spPr>
        <a:xfrm>
          <a:off x="0" y="0"/>
          <a:ext cx="8412480" cy="9572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kern="1200" dirty="0"/>
            <a:t>スマホのネットワーク接続確認</a:t>
          </a:r>
        </a:p>
      </dsp:txBody>
      <dsp:txXfrm>
        <a:off x="28038" y="28038"/>
        <a:ext cx="7298593" cy="901218"/>
      </dsp:txXfrm>
    </dsp:sp>
    <dsp:sp modelId="{A805D6DB-3ED9-4109-8588-66E340EEC08C}">
      <dsp:nvSpPr>
        <dsp:cNvPr id="0" name=""/>
        <dsp:cNvSpPr/>
      </dsp:nvSpPr>
      <dsp:spPr>
        <a:xfrm>
          <a:off x="704545" y="1131347"/>
          <a:ext cx="8412480" cy="957294"/>
        </a:xfrm>
        <a:prstGeom prst="roundRect">
          <a:avLst>
            <a:gd name="adj" fmla="val 10000"/>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b="0" kern="1200" dirty="0"/>
            <a:t>ズームアプリのインストール（１回のみ）</a:t>
          </a:r>
        </a:p>
      </dsp:txBody>
      <dsp:txXfrm>
        <a:off x="732583" y="1159385"/>
        <a:ext cx="7029617" cy="901218"/>
      </dsp:txXfrm>
    </dsp:sp>
    <dsp:sp modelId="{E069FBA1-24C3-4816-9F35-33ECDE1E175B}">
      <dsp:nvSpPr>
        <dsp:cNvPr id="0" name=""/>
        <dsp:cNvSpPr/>
      </dsp:nvSpPr>
      <dsp:spPr>
        <a:xfrm>
          <a:off x="1398574" y="2262695"/>
          <a:ext cx="8412480" cy="957294"/>
        </a:xfrm>
        <a:prstGeom prst="roundRect">
          <a:avLst>
            <a:gd name="adj" fmla="val 10000"/>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b="0" kern="1200" dirty="0"/>
            <a:t>招待を受けて参加してみる</a:t>
          </a:r>
        </a:p>
      </dsp:txBody>
      <dsp:txXfrm>
        <a:off x="1426612" y="2290733"/>
        <a:ext cx="7040133" cy="901218"/>
      </dsp:txXfrm>
    </dsp:sp>
    <dsp:sp modelId="{BB4C3637-1109-4D6B-B30D-3F4A554AD9E7}">
      <dsp:nvSpPr>
        <dsp:cNvPr id="0" name=""/>
        <dsp:cNvSpPr/>
      </dsp:nvSpPr>
      <dsp:spPr>
        <a:xfrm>
          <a:off x="2103119" y="3394043"/>
          <a:ext cx="8412480" cy="957294"/>
        </a:xfrm>
        <a:prstGeom prst="roundRect">
          <a:avLst>
            <a:gd name="adj" fmla="val 10000"/>
          </a:avLst>
        </a:prstGeom>
        <a:solidFill>
          <a:schemeClr val="accent1">
            <a:lumMod val="75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ja-JP" altLang="en-US" sz="4400" b="1" kern="1200" dirty="0">
              <a:solidFill>
                <a:schemeClr val="bg1"/>
              </a:solidFill>
            </a:rPr>
            <a:t>いろいろ試してみる</a:t>
          </a:r>
        </a:p>
      </dsp:txBody>
      <dsp:txXfrm>
        <a:off x="2131157" y="3422081"/>
        <a:ext cx="7029617" cy="901218"/>
      </dsp:txXfrm>
    </dsp:sp>
    <dsp:sp modelId="{46DD3391-7B6F-4B06-A772-A28A083E5661}">
      <dsp:nvSpPr>
        <dsp:cNvPr id="0" name=""/>
        <dsp:cNvSpPr/>
      </dsp:nvSpPr>
      <dsp:spPr>
        <a:xfrm>
          <a:off x="7790238" y="733200"/>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7930242" y="733200"/>
        <a:ext cx="342233" cy="468236"/>
      </dsp:txXfrm>
    </dsp:sp>
    <dsp:sp modelId="{DDF215DA-4F55-469A-8B26-F482231B6299}">
      <dsp:nvSpPr>
        <dsp:cNvPr id="0" name=""/>
        <dsp:cNvSpPr/>
      </dsp:nvSpPr>
      <dsp:spPr>
        <a:xfrm>
          <a:off x="8494783" y="1864548"/>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8634787" y="1864548"/>
        <a:ext cx="342233" cy="468236"/>
      </dsp:txXfrm>
    </dsp:sp>
    <dsp:sp modelId="{346D2BAE-7817-46E4-B311-DB5E7D49096F}">
      <dsp:nvSpPr>
        <dsp:cNvPr id="0" name=""/>
        <dsp:cNvSpPr/>
      </dsp:nvSpPr>
      <dsp:spPr>
        <a:xfrm>
          <a:off x="9188813" y="2995896"/>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9328817" y="2995896"/>
        <a:ext cx="342233" cy="4682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AE1C3-DFC7-406F-94F3-0F9BC73AFD18}">
      <dsp:nvSpPr>
        <dsp:cNvPr id="0" name=""/>
        <dsp:cNvSpPr/>
      </dsp:nvSpPr>
      <dsp:spPr>
        <a:xfrm>
          <a:off x="0" y="45098"/>
          <a:ext cx="10515600" cy="98104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kumimoji="1" lang="ja-JP" altLang="en-US" sz="3900" kern="1200" dirty="0"/>
            <a:t>参加者のビデオ一覧</a:t>
          </a:r>
          <a:endParaRPr lang="ja-JP" sz="3900" kern="1200" dirty="0"/>
        </a:p>
      </dsp:txBody>
      <dsp:txXfrm>
        <a:off x="47891" y="92989"/>
        <a:ext cx="10419818" cy="885263"/>
      </dsp:txXfrm>
    </dsp:sp>
    <dsp:sp modelId="{9EA9BDC6-D8C9-4953-ADBC-261B999EFCF0}">
      <dsp:nvSpPr>
        <dsp:cNvPr id="0" name=""/>
        <dsp:cNvSpPr/>
      </dsp:nvSpPr>
      <dsp:spPr>
        <a:xfrm>
          <a:off x="0" y="1138464"/>
          <a:ext cx="10515600" cy="98104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kumimoji="1" lang="ja-JP" sz="3900" kern="1200" dirty="0"/>
            <a:t>名前を</a:t>
          </a:r>
          <a:r>
            <a:rPr kumimoji="1" lang="ja-JP" altLang="en-US" sz="3900" kern="1200" dirty="0"/>
            <a:t>変えてみよう</a:t>
          </a:r>
          <a:endParaRPr lang="ja-JP" sz="3900" kern="1200" dirty="0"/>
        </a:p>
      </dsp:txBody>
      <dsp:txXfrm>
        <a:off x="47891" y="1186355"/>
        <a:ext cx="10419818" cy="885263"/>
      </dsp:txXfrm>
    </dsp:sp>
    <dsp:sp modelId="{A2B0DE8D-D70A-4C91-A826-E6C4D814BD05}">
      <dsp:nvSpPr>
        <dsp:cNvPr id="0" name=""/>
        <dsp:cNvSpPr/>
      </dsp:nvSpPr>
      <dsp:spPr>
        <a:xfrm>
          <a:off x="0" y="2231829"/>
          <a:ext cx="10515600" cy="98104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kumimoji="1" lang="ja-JP" altLang="en-US" sz="3900" kern="1200" dirty="0"/>
            <a:t>拍手や挙手で</a:t>
          </a:r>
          <a:r>
            <a:rPr kumimoji="1" lang="ja-JP" sz="3900" kern="1200" dirty="0"/>
            <a:t>反応</a:t>
          </a:r>
          <a:r>
            <a:rPr kumimoji="1" lang="ja-JP" altLang="en-US" sz="3900" kern="1200" dirty="0"/>
            <a:t>してみる</a:t>
          </a:r>
          <a:endParaRPr lang="ja-JP" sz="3900" kern="1200" dirty="0"/>
        </a:p>
      </dsp:txBody>
      <dsp:txXfrm>
        <a:off x="47891" y="2279720"/>
        <a:ext cx="10419818" cy="885263"/>
      </dsp:txXfrm>
    </dsp:sp>
    <dsp:sp modelId="{FDE93739-DF55-4406-A69C-8459E7F3B8D5}">
      <dsp:nvSpPr>
        <dsp:cNvPr id="0" name=""/>
        <dsp:cNvSpPr/>
      </dsp:nvSpPr>
      <dsp:spPr>
        <a:xfrm>
          <a:off x="0" y="3325194"/>
          <a:ext cx="10515600" cy="98104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kumimoji="1" lang="ja-JP" sz="3900" kern="1200" dirty="0"/>
            <a:t>背景を変える（パソコンか</a:t>
          </a:r>
          <a:r>
            <a:rPr kumimoji="1" lang="en-US" sz="3900" kern="1200" dirty="0" err="1"/>
            <a:t>iPhone8</a:t>
          </a:r>
          <a:r>
            <a:rPr kumimoji="1" lang="ja-JP" sz="3900" kern="1200" dirty="0"/>
            <a:t>以降のみ）</a:t>
          </a:r>
          <a:endParaRPr lang="ja-JP" sz="3900" kern="1200" dirty="0"/>
        </a:p>
      </dsp:txBody>
      <dsp:txXfrm>
        <a:off x="47891" y="3373085"/>
        <a:ext cx="10419818" cy="8852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F5B2E-8E61-466E-9112-023B90B6EDCC}">
      <dsp:nvSpPr>
        <dsp:cNvPr id="0" name=""/>
        <dsp:cNvSpPr/>
      </dsp:nvSpPr>
      <dsp:spPr>
        <a:xfrm>
          <a:off x="0" y="23206"/>
          <a:ext cx="10515600" cy="133321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kumimoji="1" lang="ja-JP" altLang="en-US" sz="5300" kern="1200" dirty="0"/>
            <a:t>会議を主催する</a:t>
          </a:r>
        </a:p>
      </dsp:txBody>
      <dsp:txXfrm>
        <a:off x="65082" y="88288"/>
        <a:ext cx="10385436" cy="1203051"/>
      </dsp:txXfrm>
    </dsp:sp>
    <dsp:sp modelId="{BA6DB35F-8361-46EA-89A0-0DF5FE032207}">
      <dsp:nvSpPr>
        <dsp:cNvPr id="0" name=""/>
        <dsp:cNvSpPr/>
      </dsp:nvSpPr>
      <dsp:spPr>
        <a:xfrm>
          <a:off x="0" y="1509061"/>
          <a:ext cx="10515600" cy="133321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kumimoji="1" lang="ja-JP" altLang="en-US" sz="5300" kern="1200" dirty="0"/>
            <a:t>無償の範囲は？</a:t>
          </a:r>
        </a:p>
      </dsp:txBody>
      <dsp:txXfrm>
        <a:off x="65082" y="1574143"/>
        <a:ext cx="10385436" cy="1203051"/>
      </dsp:txXfrm>
    </dsp:sp>
    <dsp:sp modelId="{A19466BE-7270-418E-B467-CFF2F774DD6D}">
      <dsp:nvSpPr>
        <dsp:cNvPr id="0" name=""/>
        <dsp:cNvSpPr/>
      </dsp:nvSpPr>
      <dsp:spPr>
        <a:xfrm>
          <a:off x="0" y="2994916"/>
          <a:ext cx="10515600" cy="133321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kumimoji="1" lang="ja-JP" altLang="en-US" sz="5300" kern="1200" dirty="0"/>
            <a:t>複数のアカウントを使う</a:t>
          </a:r>
        </a:p>
      </dsp:txBody>
      <dsp:txXfrm>
        <a:off x="65082" y="3059998"/>
        <a:ext cx="10385436" cy="120305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7E30A8-F107-4A55-9978-2A0B381D1F67}" type="datetimeFigureOut">
              <a:rPr kumimoji="1" lang="ja-JP" altLang="en-US" smtClean="0"/>
              <a:t>2022/6/12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DABEDF-12F3-4A79-A84B-5D9FF21E96FD}" type="slidenum">
              <a:rPr kumimoji="1" lang="ja-JP" altLang="en-US" smtClean="0"/>
              <a:t>‹#›</a:t>
            </a:fld>
            <a:endParaRPr kumimoji="1" lang="ja-JP" altLang="en-US"/>
          </a:p>
        </p:txBody>
      </p:sp>
    </p:spTree>
    <p:extLst>
      <p:ext uri="{BB962C8B-B14F-4D97-AF65-F5344CB8AC3E}">
        <p14:creationId xmlns:p14="http://schemas.microsoft.com/office/powerpoint/2010/main" val="11302731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スマホの左上にこのようなマークがあります。扇型のものがワイファイの電波状態、三角のものが広域通信回線の電波状態です。</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6</a:t>
            </a:fld>
            <a:endParaRPr kumimoji="1" lang="ja-JP" altLang="en-US"/>
          </a:p>
        </p:txBody>
      </p:sp>
    </p:spTree>
    <p:extLst>
      <p:ext uri="{BB962C8B-B14F-4D97-AF65-F5344CB8AC3E}">
        <p14:creationId xmlns:p14="http://schemas.microsoft.com/office/powerpoint/2010/main" val="957555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2000" dirty="0">
                <a:latin typeface="BIZ UDPゴシック" panose="020B0400000000000000" pitchFamily="50" charset="-128"/>
                <a:ea typeface="BIZ UDPゴシック" panose="020B0400000000000000" pitchFamily="50" charset="-128"/>
              </a:rPr>
              <a:t>Play</a:t>
            </a:r>
            <a:r>
              <a:rPr kumimoji="1" lang="ja-JP" altLang="en-US" sz="2000" dirty="0">
                <a:latin typeface="BIZ UDPゴシック" panose="020B0400000000000000" pitchFamily="50" charset="-128"/>
                <a:ea typeface="BIZ UDPゴシック" panose="020B0400000000000000" pitchFamily="50" charset="-128"/>
              </a:rPr>
              <a:t>ストアないし</a:t>
            </a:r>
            <a:r>
              <a:rPr kumimoji="1" lang="en-US" altLang="ja-JP" sz="2000" dirty="0">
                <a:latin typeface="BIZ UDPゴシック" panose="020B0400000000000000" pitchFamily="50" charset="-128"/>
                <a:ea typeface="BIZ UDPゴシック" panose="020B0400000000000000" pitchFamily="50" charset="-128"/>
              </a:rPr>
              <a:t>AppStore</a:t>
            </a:r>
            <a:r>
              <a:rPr kumimoji="1" lang="ja-JP" altLang="en-US" sz="2000" dirty="0">
                <a:latin typeface="BIZ UDPゴシック" panose="020B0400000000000000" pitchFamily="50" charset="-128"/>
                <a:ea typeface="BIZ UDPゴシック" panose="020B0400000000000000" pitchFamily="50" charset="-128"/>
              </a:rPr>
              <a:t>から、「防災アプリ」と検索して、人気筋をインストールします。ヤフーのもの、</a:t>
            </a:r>
            <a:r>
              <a:rPr kumimoji="1" lang="en-US" altLang="ja-JP" sz="2000" dirty="0">
                <a:latin typeface="BIZ UDPゴシック" panose="020B0400000000000000" pitchFamily="50" charset="-128"/>
                <a:ea typeface="BIZ UDPゴシック" panose="020B0400000000000000" pitchFamily="50" charset="-128"/>
              </a:rPr>
              <a:t>NHK</a:t>
            </a:r>
            <a:r>
              <a:rPr kumimoji="1" lang="ja-JP" altLang="en-US" sz="2000" dirty="0">
                <a:latin typeface="BIZ UDPゴシック" panose="020B0400000000000000" pitchFamily="50" charset="-128"/>
                <a:ea typeface="BIZ UDPゴシック" panose="020B0400000000000000" pitchFamily="50" charset="-128"/>
              </a:rPr>
              <a:t>のものなどが人気です。息子、娘さんにインストールしてもらってっください。</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19</a:t>
            </a:fld>
            <a:endParaRPr kumimoji="1" lang="ja-JP" altLang="en-US"/>
          </a:p>
        </p:txBody>
      </p:sp>
    </p:spTree>
    <p:extLst>
      <p:ext uri="{BB962C8B-B14F-4D97-AF65-F5344CB8AC3E}">
        <p14:creationId xmlns:p14="http://schemas.microsoft.com/office/powerpoint/2010/main" val="2968964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2000" dirty="0">
                <a:latin typeface="BIZ UDPゴシック" panose="020B0400000000000000" pitchFamily="50" charset="-128"/>
                <a:ea typeface="BIZ UDPゴシック" panose="020B0400000000000000" pitchFamily="50" charset="-128"/>
              </a:rPr>
              <a:t>Play</a:t>
            </a:r>
            <a:r>
              <a:rPr kumimoji="1" lang="ja-JP" altLang="en-US" sz="2000" dirty="0">
                <a:latin typeface="BIZ UDPゴシック" panose="020B0400000000000000" pitchFamily="50" charset="-128"/>
                <a:ea typeface="BIZ UDPゴシック" panose="020B0400000000000000" pitchFamily="50" charset="-128"/>
              </a:rPr>
              <a:t>ストアないし</a:t>
            </a:r>
            <a:r>
              <a:rPr kumimoji="1" lang="en-US" altLang="ja-JP" sz="2000" dirty="0">
                <a:latin typeface="BIZ UDPゴシック" panose="020B0400000000000000" pitchFamily="50" charset="-128"/>
                <a:ea typeface="BIZ UDPゴシック" panose="020B0400000000000000" pitchFamily="50" charset="-128"/>
              </a:rPr>
              <a:t>AppStore</a:t>
            </a:r>
            <a:r>
              <a:rPr kumimoji="1" lang="ja-JP" altLang="en-US" sz="2000" dirty="0">
                <a:latin typeface="BIZ UDPゴシック" panose="020B0400000000000000" pitchFamily="50" charset="-128"/>
                <a:ea typeface="BIZ UDPゴシック" panose="020B0400000000000000" pitchFamily="50" charset="-128"/>
              </a:rPr>
              <a:t>から、「防災アプリ」と検索して、人気筋をインストールします。ヤフーのもの、</a:t>
            </a:r>
            <a:r>
              <a:rPr kumimoji="1" lang="en-US" altLang="ja-JP" sz="2000" dirty="0">
                <a:latin typeface="BIZ UDPゴシック" panose="020B0400000000000000" pitchFamily="50" charset="-128"/>
                <a:ea typeface="BIZ UDPゴシック" panose="020B0400000000000000" pitchFamily="50" charset="-128"/>
              </a:rPr>
              <a:t>NHK</a:t>
            </a:r>
            <a:r>
              <a:rPr kumimoji="1" lang="ja-JP" altLang="en-US" sz="2000" dirty="0">
                <a:latin typeface="BIZ UDPゴシック" panose="020B0400000000000000" pitchFamily="50" charset="-128"/>
                <a:ea typeface="BIZ UDPゴシック" panose="020B0400000000000000" pitchFamily="50" charset="-128"/>
              </a:rPr>
              <a:t>のものなどが人気です。息子、娘さんにインストールしてもらってっください。</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20</a:t>
            </a:fld>
            <a:endParaRPr kumimoji="1" lang="ja-JP" altLang="en-US"/>
          </a:p>
        </p:txBody>
      </p:sp>
    </p:spTree>
    <p:extLst>
      <p:ext uri="{BB962C8B-B14F-4D97-AF65-F5344CB8AC3E}">
        <p14:creationId xmlns:p14="http://schemas.microsoft.com/office/powerpoint/2010/main" val="4132393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１対多の会議では、聞き手は話を聞いているときは、ミュートする。</a:t>
            </a:r>
            <a:endParaRPr kumimoji="1" lang="en-US" altLang="ja-JP" sz="1200" dirty="0"/>
          </a:p>
          <a:p>
            <a:r>
              <a:rPr kumimoji="1" lang="ja-JP" altLang="en-US" sz="1200" dirty="0"/>
              <a:t>顔は人間関係の窓なので、顔出ししたほうが円滑なコミュニケーションができる（部屋が散らかっている場合は、背景を隠す機能ある）。</a:t>
            </a:r>
            <a:endParaRPr kumimoji="1" lang="ja-JP" altLang="en-US" dirty="0"/>
          </a:p>
        </p:txBody>
      </p:sp>
      <p:sp>
        <p:nvSpPr>
          <p:cNvPr id="4" name="スライド番号プレースホルダー 3"/>
          <p:cNvSpPr>
            <a:spLocks noGrp="1"/>
          </p:cNvSpPr>
          <p:nvPr>
            <p:ph type="sldNum" sz="quarter" idx="5"/>
          </p:nvPr>
        </p:nvSpPr>
        <p:spPr/>
        <p:txBody>
          <a:bodyPr/>
          <a:lstStyle/>
          <a:p>
            <a:fld id="{20DABEDF-12F3-4A79-A84B-5D9FF21E96FD}" type="slidenum">
              <a:rPr kumimoji="1" lang="ja-JP" altLang="en-US" smtClean="0"/>
              <a:t>31</a:t>
            </a:fld>
            <a:endParaRPr kumimoji="1" lang="ja-JP" altLang="en-US"/>
          </a:p>
        </p:txBody>
      </p:sp>
    </p:spTree>
    <p:extLst>
      <p:ext uri="{BB962C8B-B14F-4D97-AF65-F5344CB8AC3E}">
        <p14:creationId xmlns:p14="http://schemas.microsoft.com/office/powerpoint/2010/main" val="1384200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銀行から金融サービスを受けるには、まず口座を開設します。口座のことを英語でアカウントといいます。個人ごとの口座を作ることを、ネットワークの世界ではアカウントを作る、あるいはユーザ登録をする、と言います。</a:t>
            </a:r>
            <a:endParaRPr kumimoji="1" lang="en-US" altLang="ja-JP" sz="2000" dirty="0">
              <a:latin typeface="BIZ UDPゴシック" panose="020B0400000000000000" pitchFamily="50" charset="-128"/>
              <a:ea typeface="BIZ UDPゴシック" panose="020B0400000000000000" pitchFamily="50" charset="-128"/>
            </a:endParaRP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65</a:t>
            </a:fld>
            <a:endParaRPr kumimoji="1" lang="ja-JP" altLang="en-US"/>
          </a:p>
        </p:txBody>
      </p:sp>
    </p:spTree>
    <p:extLst>
      <p:ext uri="{BB962C8B-B14F-4D97-AF65-F5344CB8AC3E}">
        <p14:creationId xmlns:p14="http://schemas.microsoft.com/office/powerpoint/2010/main" val="1694382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また、役所から行政サービスを受けるには、まず本人確認をする必要があります。ネットワークの世界で、本人確認して個人ごとの情報を利用できるようにすることを、アカウントにログインする、といいます。</a:t>
            </a:r>
            <a:endParaRPr kumimoji="1" lang="en-US" altLang="ja-JP" sz="2000" dirty="0">
              <a:latin typeface="BIZ UDPゴシック" panose="020B0400000000000000" pitchFamily="50" charset="-128"/>
              <a:ea typeface="BIZ UDPゴシック" panose="020B0400000000000000" pitchFamily="50" charset="-128"/>
            </a:endParaRPr>
          </a:p>
          <a:p>
            <a:endParaRPr kumimoji="1" lang="en-US" altLang="ja-JP" dirty="0"/>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66</a:t>
            </a:fld>
            <a:endParaRPr kumimoji="1" lang="ja-JP" altLang="en-US"/>
          </a:p>
        </p:txBody>
      </p:sp>
    </p:spTree>
    <p:extLst>
      <p:ext uri="{BB962C8B-B14F-4D97-AF65-F5344CB8AC3E}">
        <p14:creationId xmlns:p14="http://schemas.microsoft.com/office/powerpoint/2010/main" val="2225956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このように、アカウントを作ったり、ユーザ登録をすることは、銀行の口座をつくるのと同じで、個人ごとの情報保管場所を作成することです。さらに、サービスを利用するために、まずログインするしますが、それは役所のサービスを得るために本人確認するのと同じです。</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67</a:t>
            </a:fld>
            <a:endParaRPr kumimoji="1" lang="ja-JP" altLang="en-US"/>
          </a:p>
        </p:txBody>
      </p:sp>
    </p:spTree>
    <p:extLst>
      <p:ext uri="{BB962C8B-B14F-4D97-AF65-F5344CB8AC3E}">
        <p14:creationId xmlns:p14="http://schemas.microsoft.com/office/powerpoint/2010/main" val="2886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ご自宅にケーブルやルーターを設置し無線ネットを設置している場合、それはワイファイというネットワークになります。一方、戸外でスマホを使っているときは、電話会社キャリアの通信回線という広域なネットワークに接続しています。これらは、異なるものです。</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7</a:t>
            </a:fld>
            <a:endParaRPr kumimoji="1" lang="ja-JP" altLang="en-US"/>
          </a:p>
        </p:txBody>
      </p:sp>
    </p:spTree>
    <p:extLst>
      <p:ext uri="{BB962C8B-B14F-4D97-AF65-F5344CB8AC3E}">
        <p14:creationId xmlns:p14="http://schemas.microsoft.com/office/powerpoint/2010/main" val="3050723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ご自宅にケーブルやルーターを設置し無線ネットを設置している場合、それはワイファイというネットワークになります。一方、戸外でスマホを使っているときは、電話会社キャリアの通信回線という広域なネットワークに接続しています。これらは、異なるものです。</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8</a:t>
            </a:fld>
            <a:endParaRPr kumimoji="1" lang="ja-JP" altLang="en-US"/>
          </a:p>
        </p:txBody>
      </p:sp>
    </p:spTree>
    <p:extLst>
      <p:ext uri="{BB962C8B-B14F-4D97-AF65-F5344CB8AC3E}">
        <p14:creationId xmlns:p14="http://schemas.microsoft.com/office/powerpoint/2010/main" val="2719143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自宅のワイファイに接続できるように設定するには、設定アプリで、ルーター固有のパスコードを入力して行います。いったん設定すれば、ワイファイが流れているところにスマホが入れば自動的にワイファイに接続します。息子さん、娘さんに設定してもらってください。</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9</a:t>
            </a:fld>
            <a:endParaRPr kumimoji="1" lang="ja-JP" altLang="en-US"/>
          </a:p>
        </p:txBody>
      </p:sp>
    </p:spTree>
    <p:extLst>
      <p:ext uri="{BB962C8B-B14F-4D97-AF65-F5344CB8AC3E}">
        <p14:creationId xmlns:p14="http://schemas.microsoft.com/office/powerpoint/2010/main" val="987161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自宅のワイファイに接続できるように設定するには、設定アプリで、ルーター固有のパスコードを入力して行います。いったん設定すれば、ワイファイが流れているところにスマホが入れば自動的にワイファイに接続します。息子さん、娘さんに設定してもらってください。</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10</a:t>
            </a:fld>
            <a:endParaRPr kumimoji="1" lang="ja-JP" altLang="en-US"/>
          </a:p>
        </p:txBody>
      </p:sp>
    </p:spTree>
    <p:extLst>
      <p:ext uri="{BB962C8B-B14F-4D97-AF65-F5344CB8AC3E}">
        <p14:creationId xmlns:p14="http://schemas.microsoft.com/office/powerpoint/2010/main" val="3507338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自宅のワイファイに接続できるように設定するには、設定アプリで、ルーター固有のパスコードを入力して行います。いったん設定すれば、ワイファイが流れているところにスマホが入れば自動的にワイファイに接続します。息子さん、娘さんに設定してもらってください。</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11</a:t>
            </a:fld>
            <a:endParaRPr kumimoji="1" lang="ja-JP" altLang="en-US"/>
          </a:p>
        </p:txBody>
      </p:sp>
    </p:spTree>
    <p:extLst>
      <p:ext uri="{BB962C8B-B14F-4D97-AF65-F5344CB8AC3E}">
        <p14:creationId xmlns:p14="http://schemas.microsoft.com/office/powerpoint/2010/main" val="2631688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自宅のワイファイに接続できるように設定するには、設定アプリで、ルーター固有のパスコードを入力して行います。いったん設定すれば、ワイファイが流れているところにスマホが入れば自動的にワイファイに接続します。息子さん、娘さんに設定してもらってください。</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12</a:t>
            </a:fld>
            <a:endParaRPr kumimoji="1" lang="ja-JP" altLang="en-US"/>
          </a:p>
        </p:txBody>
      </p:sp>
    </p:spTree>
    <p:extLst>
      <p:ext uri="{BB962C8B-B14F-4D97-AF65-F5344CB8AC3E}">
        <p14:creationId xmlns:p14="http://schemas.microsoft.com/office/powerpoint/2010/main" val="2967129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ここで、インストールという言葉を覚えてください。スマホにあるアプリを入れることを、インストールといいます。逆に、スマホからあるアプリを削除することをアンインストールといいます。</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17</a:t>
            </a:fld>
            <a:endParaRPr kumimoji="1" lang="ja-JP" altLang="en-US"/>
          </a:p>
        </p:txBody>
      </p:sp>
    </p:spTree>
    <p:extLst>
      <p:ext uri="{BB962C8B-B14F-4D97-AF65-F5344CB8AC3E}">
        <p14:creationId xmlns:p14="http://schemas.microsoft.com/office/powerpoint/2010/main" val="2449449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2000" dirty="0">
                <a:latin typeface="BIZ UDPゴシック" panose="020B0400000000000000" pitchFamily="50" charset="-128"/>
                <a:ea typeface="BIZ UDPゴシック" panose="020B0400000000000000" pitchFamily="50" charset="-128"/>
              </a:rPr>
              <a:t>Play</a:t>
            </a:r>
            <a:r>
              <a:rPr kumimoji="1" lang="ja-JP" altLang="en-US" sz="2000" dirty="0">
                <a:latin typeface="BIZ UDPゴシック" panose="020B0400000000000000" pitchFamily="50" charset="-128"/>
                <a:ea typeface="BIZ UDPゴシック" panose="020B0400000000000000" pitchFamily="50" charset="-128"/>
              </a:rPr>
              <a:t>ストアないし</a:t>
            </a:r>
            <a:r>
              <a:rPr kumimoji="1" lang="en-US" altLang="ja-JP" sz="2000" dirty="0">
                <a:latin typeface="BIZ UDPゴシック" panose="020B0400000000000000" pitchFamily="50" charset="-128"/>
                <a:ea typeface="BIZ UDPゴシック" panose="020B0400000000000000" pitchFamily="50" charset="-128"/>
              </a:rPr>
              <a:t>AppStore</a:t>
            </a:r>
            <a:r>
              <a:rPr kumimoji="1" lang="ja-JP" altLang="en-US" sz="2000" dirty="0">
                <a:latin typeface="BIZ UDPゴシック" panose="020B0400000000000000" pitchFamily="50" charset="-128"/>
                <a:ea typeface="BIZ UDPゴシック" panose="020B0400000000000000" pitchFamily="50" charset="-128"/>
              </a:rPr>
              <a:t>から、「防災アプリ」と検索して、人気筋をインストールします。ヤフーのもの、</a:t>
            </a:r>
            <a:r>
              <a:rPr kumimoji="1" lang="en-US" altLang="ja-JP" sz="2000" dirty="0">
                <a:latin typeface="BIZ UDPゴシック" panose="020B0400000000000000" pitchFamily="50" charset="-128"/>
                <a:ea typeface="BIZ UDPゴシック" panose="020B0400000000000000" pitchFamily="50" charset="-128"/>
              </a:rPr>
              <a:t>NHK</a:t>
            </a:r>
            <a:r>
              <a:rPr kumimoji="1" lang="ja-JP" altLang="en-US" sz="2000" dirty="0">
                <a:latin typeface="BIZ UDPゴシック" panose="020B0400000000000000" pitchFamily="50" charset="-128"/>
                <a:ea typeface="BIZ UDPゴシック" panose="020B0400000000000000" pitchFamily="50" charset="-128"/>
              </a:rPr>
              <a:t>のものなどが人気です。息子、娘さんにインストールしてもらってっください。</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18</a:t>
            </a:fld>
            <a:endParaRPr kumimoji="1" lang="ja-JP" altLang="en-US"/>
          </a:p>
        </p:txBody>
      </p:sp>
    </p:spTree>
    <p:extLst>
      <p:ext uri="{BB962C8B-B14F-4D97-AF65-F5344CB8AC3E}">
        <p14:creationId xmlns:p14="http://schemas.microsoft.com/office/powerpoint/2010/main" val="2784290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F63E5C4A-017A-4198-AAB3-0440FB77580B}" type="datetimeFigureOut">
              <a:rPr kumimoji="1" lang="ja-JP" altLang="en-US" smtClean="0"/>
              <a:t>2022/6/12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3905073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63E5C4A-017A-4198-AAB3-0440FB77580B}" type="datetimeFigureOut">
              <a:rPr kumimoji="1" lang="ja-JP" altLang="en-US" smtClean="0"/>
              <a:t>2022/6/12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2654671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63E5C4A-017A-4198-AAB3-0440FB77580B}" type="datetimeFigureOut">
              <a:rPr kumimoji="1" lang="ja-JP" altLang="en-US" smtClean="0"/>
              <a:t>2022/6/12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2326921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63E5C4A-017A-4198-AAB3-0440FB77580B}" type="datetimeFigureOut">
              <a:rPr kumimoji="1" lang="ja-JP" altLang="en-US" smtClean="0"/>
              <a:t>2022/6/12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1723706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63E5C4A-017A-4198-AAB3-0440FB77580B}" type="datetimeFigureOut">
              <a:rPr kumimoji="1" lang="ja-JP" altLang="en-US" smtClean="0"/>
              <a:t>2022/6/12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2723178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63E5C4A-017A-4198-AAB3-0440FB77580B}" type="datetimeFigureOut">
              <a:rPr kumimoji="1" lang="ja-JP" altLang="en-US" smtClean="0"/>
              <a:t>2022/6/12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751728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63E5C4A-017A-4198-AAB3-0440FB77580B}" type="datetimeFigureOut">
              <a:rPr kumimoji="1" lang="ja-JP" altLang="en-US" smtClean="0"/>
              <a:t>2022/6/12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1793398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63E5C4A-017A-4198-AAB3-0440FB77580B}" type="datetimeFigureOut">
              <a:rPr kumimoji="1" lang="ja-JP" altLang="en-US" smtClean="0"/>
              <a:t>2022/6/12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2899870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E5C4A-017A-4198-AAB3-0440FB77580B}" type="datetimeFigureOut">
              <a:rPr kumimoji="1" lang="ja-JP" altLang="en-US" smtClean="0"/>
              <a:t>2022/6/12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3936946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63E5C4A-017A-4198-AAB3-0440FB77580B}" type="datetimeFigureOut">
              <a:rPr kumimoji="1" lang="ja-JP" altLang="en-US" smtClean="0"/>
              <a:t>2022/6/12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2602046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63E5C4A-017A-4198-AAB3-0440FB77580B}" type="datetimeFigureOut">
              <a:rPr kumimoji="1" lang="ja-JP" altLang="en-US" smtClean="0"/>
              <a:t>2022/6/12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4208970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E5C4A-017A-4198-AAB3-0440FB77580B}" type="datetimeFigureOut">
              <a:rPr kumimoji="1" lang="ja-JP" altLang="en-US" smtClean="0"/>
              <a:t>2022/6/12</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561264200"/>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hyperlink" Target="https://pixabay.com/ja/%E3%82%B9%E3%83%9E%E3%83%BC%E3%83%88-%E3%83%95%E3%82%A9%E3%83%B3-%E6%90%BA%E5%B8%AF%E9%9B%BB%E8%A9%B1-iphone-%E3%82%BF%E3%83%83%E3%83%81-%E3%82%B9%E3%82%AF%E3%83%AA%E3%83%BC%E3%83%B3-1132675/" TargetMode="External"/><Relationship Id="rId5" Type="http://schemas.microsoft.com/office/2007/relationships/hdphoto" Target="../media/hdphoto3.wdp"/><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microsoft.com/office/2007/relationships/hdphoto" Target="../media/hdphoto4.wdp"/><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2" Type="http://schemas.openxmlformats.org/officeDocument/2006/relationships/hyperlink" Target="https://zoom.us/j/98765341858?pwd=dVJqQmV5YW5ydmo2cjlpRFltQ0E0dz09"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4" Type="http://schemas.microsoft.com/office/2007/relationships/hdphoto" Target="../media/hdphoto6.wdp"/></Relationships>
</file>

<file path=ppt/slides/_rels/slide32.xml.rels><?xml version="1.0" encoding="UTF-8" standalone="yes"?>
<Relationships xmlns="http://schemas.openxmlformats.org/package/2006/relationships"><Relationship Id="rId3" Type="http://schemas.microsoft.com/office/2007/relationships/hdphoto" Target="../media/hdphoto7.wdp"/><Relationship Id="rId7" Type="http://schemas.openxmlformats.org/officeDocument/2006/relationships/image" Target="../media/image37.jp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jpg"/><Relationship Id="rId5" Type="http://schemas.microsoft.com/office/2007/relationships/hdphoto" Target="../media/hdphoto8.wdp"/><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5.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61.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slideLayout" Target="../slideLayouts/slideLayout2.xml"/><Relationship Id="rId7" Type="http://schemas.openxmlformats.org/officeDocument/2006/relationships/hyperlink" Target="https://ja.wikipedia.org/wiki/%E6%A8%AA%E6%B5%9C%E9%8A%80%E8%A1%8C%E5%8D%94%E4%BC%9A"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5.jpg"/><Relationship Id="rId5" Type="http://schemas.openxmlformats.org/officeDocument/2006/relationships/image" Target="../media/image64.png"/><Relationship Id="rId4" Type="http://schemas.openxmlformats.org/officeDocument/2006/relationships/notesSlide" Target="../notesSlides/notesSlide13.xml"/></Relationships>
</file>

<file path=ppt/slides/_rels/slide6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Layout" Target="../slideLayouts/slideLayout2.xml"/><Relationship Id="rId7" Type="http://schemas.openxmlformats.org/officeDocument/2006/relationships/hyperlink" Target="https://www.flickr.com/photos/75498163@N00/191691319" TargetMode="External"/><Relationship Id="rId2" Type="http://schemas.openxmlformats.org/officeDocument/2006/relationships/audio" Target="../media/media2.m4a"/><Relationship Id="rId1" Type="http://schemas.microsoft.com/office/2007/relationships/media" Target="../media/media2.m4a"/><Relationship Id="rId6" Type="http://schemas.microsoft.com/office/2007/relationships/hdphoto" Target="../media/hdphoto15.wdp"/><Relationship Id="rId5" Type="http://schemas.openxmlformats.org/officeDocument/2006/relationships/image" Target="../media/image67.png"/><Relationship Id="rId4" Type="http://schemas.openxmlformats.org/officeDocument/2006/relationships/notesSlide" Target="../notesSlides/notesSlide14.xml"/><Relationship Id="rId9" Type="http://schemas.openxmlformats.org/officeDocument/2006/relationships/image" Target="../media/image66.png"/></Relationships>
</file>

<file path=ppt/slides/_rels/slide67.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slideLayout" Target="../slideLayouts/slideLayout2.xml"/><Relationship Id="rId7" Type="http://schemas.openxmlformats.org/officeDocument/2006/relationships/diagramLayout" Target="../diagrams/layout10.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Data" Target="../diagrams/data10.xml"/><Relationship Id="rId11" Type="http://schemas.openxmlformats.org/officeDocument/2006/relationships/image" Target="../media/image66.png"/><Relationship Id="rId5" Type="http://schemas.openxmlformats.org/officeDocument/2006/relationships/image" Target="../media/image64.png"/><Relationship Id="rId10" Type="http://schemas.microsoft.com/office/2007/relationships/diagramDrawing" Target="../diagrams/drawing10.xml"/><Relationship Id="rId4" Type="http://schemas.openxmlformats.org/officeDocument/2006/relationships/notesSlide" Target="../notesSlides/notesSlide15.xml"/><Relationship Id="rId9" Type="http://schemas.openxmlformats.org/officeDocument/2006/relationships/diagramColors" Target="../diagrams/colors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8" Type="http://schemas.openxmlformats.org/officeDocument/2006/relationships/hyperlink" Target="https://pixabay.com/ja/%E3%82%B9%E3%83%9E%E3%83%BC%E3%83%88-%E3%83%95%E3%82%A9%E3%83%B3-%E6%90%BA%E5%B8%AF%E9%9B%BB%E8%A9%B1-iphone-%E3%82%BF%E3%83%83%E3%83%81-%E3%82%B9%E3%82%AF%E3%83%AA%E3%83%BC%E3%83%B3-1132675/" TargetMode="External"/><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lga128.hateblo.jp/" TargetMode="External"/><Relationship Id="rId11" Type="http://schemas.openxmlformats.org/officeDocument/2006/relationships/image" Target="../media/image3.png"/><Relationship Id="rId5" Type="http://schemas.openxmlformats.org/officeDocument/2006/relationships/image" Target="../media/image7.jpg"/><Relationship Id="rId10"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novlog.me/ios/app-store-password/"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pixabay.com/ja/%E3%82%B9%E3%83%9E%E3%83%BC%E3%83%88-%E3%83%95%E3%82%A9%E3%83%B3-%E6%90%BA%E5%B8%AF%E9%9B%BB%E8%A9%B1-iphone-%E3%82%BF%E3%83%83%E3%83%81-%E3%82%B9%E3%82%AF%E3%83%AA%E3%83%BC%E3%83%B3-1132675/" TargetMode="External"/><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lga128.hateblo.jp/" TargetMode="External"/><Relationship Id="rId11" Type="http://schemas.openxmlformats.org/officeDocument/2006/relationships/image" Target="../media/image3.png"/><Relationship Id="rId5" Type="http://schemas.openxmlformats.org/officeDocument/2006/relationships/image" Target="../media/image7.jpg"/><Relationship Id="rId10"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タイトル 1">
            <a:extLst>
              <a:ext uri="{FF2B5EF4-FFF2-40B4-BE49-F238E27FC236}">
                <a16:creationId xmlns:a16="http://schemas.microsoft.com/office/drawing/2014/main" id="{8BBB8AE9-6A33-B7EF-8129-0D78EA672AB7}"/>
              </a:ext>
            </a:extLst>
          </p:cNvPr>
          <p:cNvSpPr>
            <a:spLocks noGrp="1"/>
          </p:cNvSpPr>
          <p:nvPr>
            <p:ph type="ctrTitle"/>
          </p:nvPr>
        </p:nvSpPr>
        <p:spPr>
          <a:xfrm>
            <a:off x="1314824" y="735106"/>
            <a:ext cx="10053763" cy="2928470"/>
          </a:xfrm>
        </p:spPr>
        <p:txBody>
          <a:bodyPr anchor="b">
            <a:normAutofit/>
          </a:bodyPr>
          <a:lstStyle/>
          <a:p>
            <a:pPr algn="l"/>
            <a:r>
              <a:rPr lang="ja-JP" altLang="en-US" sz="4800" b="1">
                <a:solidFill>
                  <a:srgbClr val="FFFFFF"/>
                </a:solidFill>
                <a:latin typeface="BIZ UDPゴシック" panose="020B0400000000000000" pitchFamily="50" charset="-128"/>
                <a:ea typeface="BIZ UDPゴシック" panose="020B0400000000000000" pitchFamily="50" charset="-128"/>
              </a:rPr>
              <a:t>まち</a:t>
            </a:r>
            <a:r>
              <a:rPr lang="ja-JP" altLang="en-US" sz="4800" b="1" i="0">
                <a:solidFill>
                  <a:srgbClr val="FFFFFF"/>
                </a:solidFill>
                <a:effectLst/>
                <a:latin typeface="BIZ UDPゴシック" panose="020B0400000000000000" pitchFamily="50" charset="-128"/>
                <a:ea typeface="BIZ UDPゴシック" panose="020B0400000000000000" pitchFamily="50" charset="-128"/>
              </a:rPr>
              <a:t>活パートナーズによる</a:t>
            </a:r>
            <a:br>
              <a:rPr lang="en-US" altLang="ja-JP" sz="4800" b="1" i="0">
                <a:solidFill>
                  <a:srgbClr val="FFFFFF"/>
                </a:solidFill>
                <a:effectLst/>
                <a:latin typeface="BIZ UDPゴシック" panose="020B0400000000000000" pitchFamily="50" charset="-128"/>
                <a:ea typeface="BIZ UDPゴシック" panose="020B0400000000000000" pitchFamily="50" charset="-128"/>
              </a:rPr>
            </a:br>
            <a:r>
              <a:rPr lang="ja-JP" altLang="en-US" sz="4800" b="1" i="0">
                <a:solidFill>
                  <a:srgbClr val="FFFFFF"/>
                </a:solidFill>
                <a:effectLst/>
                <a:latin typeface="BIZ UDPゴシック" panose="020B0400000000000000" pitchFamily="50" charset="-128"/>
                <a:ea typeface="BIZ UDPゴシック" panose="020B0400000000000000" pitchFamily="50" charset="-128"/>
              </a:rPr>
              <a:t>スマホレッスン</a:t>
            </a:r>
            <a:r>
              <a:rPr lang="en-US" altLang="ja-JP" sz="4800" b="1" i="0">
                <a:solidFill>
                  <a:srgbClr val="FFFFFF"/>
                </a:solidFill>
                <a:effectLst/>
                <a:latin typeface="BIZ UDPゴシック" panose="020B0400000000000000" pitchFamily="50" charset="-128"/>
                <a:ea typeface="BIZ UDPゴシック" panose="020B0400000000000000" pitchFamily="50" charset="-128"/>
              </a:rPr>
              <a:t>Zoom</a:t>
            </a:r>
            <a:r>
              <a:rPr lang="ja-JP" altLang="en-US" sz="4800" b="1">
                <a:solidFill>
                  <a:srgbClr val="FFFFFF"/>
                </a:solidFill>
                <a:latin typeface="BIZ UDPゴシック" panose="020B0400000000000000" pitchFamily="50" charset="-128"/>
                <a:ea typeface="BIZ UDPゴシック" panose="020B0400000000000000" pitchFamily="50" charset="-128"/>
              </a:rPr>
              <a:t>編</a:t>
            </a:r>
            <a:endParaRPr kumimoji="1" lang="ja-JP" altLang="en-US" sz="4800" b="1">
              <a:solidFill>
                <a:srgbClr val="FFFFFF"/>
              </a:solidFill>
              <a:latin typeface="BIZ UDPゴシック" panose="020B0400000000000000" pitchFamily="50" charset="-128"/>
              <a:ea typeface="BIZ UDPゴシック" panose="020B0400000000000000" pitchFamily="50" charset="-128"/>
            </a:endParaRPr>
          </a:p>
        </p:txBody>
      </p:sp>
      <p:sp>
        <p:nvSpPr>
          <p:cNvPr id="3" name="字幕 2">
            <a:extLst>
              <a:ext uri="{FF2B5EF4-FFF2-40B4-BE49-F238E27FC236}">
                <a16:creationId xmlns:a16="http://schemas.microsoft.com/office/drawing/2014/main" id="{FB9CF501-A7D0-F2F4-E04D-C694234128BF}"/>
              </a:ext>
            </a:extLst>
          </p:cNvPr>
          <p:cNvSpPr>
            <a:spLocks noGrp="1"/>
          </p:cNvSpPr>
          <p:nvPr>
            <p:ph type="subTitle" idx="1"/>
          </p:nvPr>
        </p:nvSpPr>
        <p:spPr>
          <a:xfrm>
            <a:off x="1350682" y="4870824"/>
            <a:ext cx="10005951" cy="1458258"/>
          </a:xfrm>
        </p:spPr>
        <p:txBody>
          <a:bodyPr anchor="ctr">
            <a:normAutofit/>
          </a:bodyPr>
          <a:lstStyle/>
          <a:p>
            <a:pPr algn="l"/>
            <a:r>
              <a:rPr kumimoji="1" lang="ja-JP" altLang="en-US" dirty="0">
                <a:latin typeface="BIZ UDPゴシック" panose="020B0400000000000000" pitchFamily="50" charset="-128"/>
                <a:ea typeface="BIZ UDPゴシック" panose="020B0400000000000000" pitchFamily="50" charset="-128"/>
              </a:rPr>
              <a:t>２０２２．０６．２１</a:t>
            </a:r>
            <a:endParaRPr kumimoji="1" lang="en-US" altLang="ja-JP">
              <a:latin typeface="BIZ UDPゴシック" panose="020B0400000000000000" pitchFamily="50" charset="-128"/>
              <a:ea typeface="BIZ UDPゴシック" panose="020B0400000000000000" pitchFamily="50" charset="-128"/>
            </a:endParaRPr>
          </a:p>
          <a:p>
            <a:pPr algn="l"/>
            <a:r>
              <a:rPr kumimoji="1" lang="ja-JP" altLang="en-US" dirty="0">
                <a:latin typeface="BIZ UDPゴシック" panose="020B0400000000000000" pitchFamily="50" charset="-128"/>
                <a:ea typeface="BIZ UDPゴシック" panose="020B0400000000000000" pitchFamily="50" charset="-128"/>
              </a:rPr>
              <a:t>佐藤</a:t>
            </a:r>
            <a:r>
              <a:rPr lang="ja-JP" altLang="en-US" dirty="0">
                <a:latin typeface="BIZ UDPゴシック" panose="020B0400000000000000" pitchFamily="50" charset="-128"/>
                <a:ea typeface="BIZ UDPゴシック" panose="020B0400000000000000" pitchFamily="50" charset="-128"/>
              </a:rPr>
              <a:t>よしはる</a:t>
            </a:r>
            <a:endParaRPr kumimoji="1" lang="en-US" altLang="ja-JP">
              <a:latin typeface="BIZ UDPゴシック" panose="020B0400000000000000" pitchFamily="50" charset="-128"/>
              <a:ea typeface="BIZ UDPゴシック" panose="020B0400000000000000" pitchFamily="50" charset="-128"/>
            </a:endParaRPr>
          </a:p>
          <a:p>
            <a:pPr algn="l"/>
            <a:r>
              <a:rPr kumimoji="1" lang="ja-JP" altLang="en-US" dirty="0">
                <a:latin typeface="BIZ UDPゴシック" panose="020B0400000000000000" pitchFamily="50" charset="-128"/>
                <a:ea typeface="BIZ UDPゴシック" panose="020B0400000000000000" pitchFamily="50" charset="-128"/>
              </a:rPr>
              <a:t>＠青葉区</a:t>
            </a:r>
            <a:r>
              <a:rPr lang="ja-JP" altLang="en-US" b="0" i="0">
                <a:effectLst/>
                <a:latin typeface="BIZ UDPゴシック" panose="020B0400000000000000" pitchFamily="50" charset="-128"/>
                <a:ea typeface="BIZ UDPゴシック" panose="020B0400000000000000" pitchFamily="50" charset="-128"/>
              </a:rPr>
              <a:t>区民活動支援センター</a:t>
            </a:r>
            <a:endParaRPr kumimoji="1" lang="ja-JP" altLang="en-US">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14971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797998-857F-4CA3-BE0D-F3A80F91425C}"/>
              </a:ext>
            </a:extLst>
          </p:cNvPr>
          <p:cNvSpPr>
            <a:spLocks noGrp="1"/>
          </p:cNvSpPr>
          <p:nvPr>
            <p:ph type="title"/>
          </p:nvPr>
        </p:nvSpPr>
        <p:spPr/>
        <p:txBody>
          <a:bodyPr/>
          <a:lstStyle/>
          <a:p>
            <a:pPr algn="ctr"/>
            <a:r>
              <a:rPr lang="ja-JP" altLang="en-US" dirty="0"/>
              <a:t>ワイファイ接続</a:t>
            </a:r>
            <a:br>
              <a:rPr lang="en-US" altLang="ja-JP" dirty="0"/>
            </a:br>
            <a:r>
              <a:rPr lang="ja-JP" altLang="en-US" dirty="0"/>
              <a:t>②　ワイファイ</a:t>
            </a:r>
            <a:r>
              <a:rPr lang="en-US" altLang="ja-JP" dirty="0"/>
              <a:t>(</a:t>
            </a:r>
            <a:r>
              <a:rPr lang="en-US" altLang="ja-JP" dirty="0" err="1"/>
              <a:t>Wifi</a:t>
            </a:r>
            <a:r>
              <a:rPr lang="en-US" altLang="ja-JP" dirty="0"/>
              <a:t>)</a:t>
            </a:r>
            <a:r>
              <a:rPr lang="ja-JP" altLang="en-US" dirty="0"/>
              <a:t>設定に入る</a:t>
            </a:r>
          </a:p>
        </p:txBody>
      </p:sp>
      <p:sp>
        <p:nvSpPr>
          <p:cNvPr id="5" name="コンテンツ プレースホルダー 4">
            <a:extLst>
              <a:ext uri="{FF2B5EF4-FFF2-40B4-BE49-F238E27FC236}">
                <a16:creationId xmlns:a16="http://schemas.microsoft.com/office/drawing/2014/main" id="{B6A7376F-95D5-453E-819B-74F3B78E9EA3}"/>
              </a:ext>
            </a:extLst>
          </p:cNvPr>
          <p:cNvSpPr>
            <a:spLocks noGrp="1"/>
          </p:cNvSpPr>
          <p:nvPr>
            <p:ph sz="half" idx="1"/>
          </p:nvPr>
        </p:nvSpPr>
        <p:spPr/>
        <p:txBody>
          <a:bodyPr>
            <a:normAutofit/>
          </a:bodyPr>
          <a:lstStyle/>
          <a:p>
            <a:pPr marL="0" indent="0">
              <a:buNone/>
            </a:pPr>
            <a:r>
              <a:rPr lang="en-US" altLang="ja-JP" dirty="0">
                <a:latin typeface="+mn-ea"/>
              </a:rPr>
              <a:t>Android</a:t>
            </a:r>
          </a:p>
          <a:p>
            <a:pPr marL="0" indent="0">
              <a:buNone/>
            </a:pPr>
            <a:r>
              <a:rPr lang="ja-JP" altLang="en-US" dirty="0">
                <a:latin typeface="+mn-ea"/>
              </a:rPr>
              <a:t>「ネットワークとインターネット」をたたく</a:t>
            </a:r>
            <a:r>
              <a:rPr lang="en-US" altLang="ja-JP" dirty="0">
                <a:latin typeface="+mn-ea"/>
              </a:rPr>
              <a:t>(</a:t>
            </a:r>
            <a:r>
              <a:rPr lang="ja-JP" altLang="en-US" dirty="0">
                <a:latin typeface="+mn-ea"/>
              </a:rPr>
              <a:t>タップする）</a:t>
            </a:r>
            <a:endParaRPr lang="en-US" altLang="ja-JP" dirty="0">
              <a:latin typeface="+mn-ea"/>
            </a:endParaRPr>
          </a:p>
        </p:txBody>
      </p:sp>
      <p:sp>
        <p:nvSpPr>
          <p:cNvPr id="6" name="コンテンツ プレースホルダー 5">
            <a:extLst>
              <a:ext uri="{FF2B5EF4-FFF2-40B4-BE49-F238E27FC236}">
                <a16:creationId xmlns:a16="http://schemas.microsoft.com/office/drawing/2014/main" id="{924948D7-EB39-4403-9808-871B7A78D3BF}"/>
              </a:ext>
            </a:extLst>
          </p:cNvPr>
          <p:cNvSpPr>
            <a:spLocks noGrp="1"/>
          </p:cNvSpPr>
          <p:nvPr>
            <p:ph sz="half" idx="2"/>
          </p:nvPr>
        </p:nvSpPr>
        <p:spPr/>
        <p:txBody>
          <a:bodyPr>
            <a:normAutofit/>
          </a:bodyPr>
          <a:lstStyle/>
          <a:p>
            <a:pPr marL="0" indent="0">
              <a:buNone/>
            </a:pPr>
            <a:r>
              <a:rPr lang="en-US" altLang="ja-JP" dirty="0">
                <a:latin typeface="+mn-ea"/>
              </a:rPr>
              <a:t>iPhone</a:t>
            </a:r>
          </a:p>
          <a:p>
            <a:pPr marL="0" indent="0">
              <a:buNone/>
            </a:pPr>
            <a:r>
              <a:rPr lang="ja-JP" altLang="en-US" dirty="0">
                <a:latin typeface="+mn-ea"/>
              </a:rPr>
              <a:t>「</a:t>
            </a:r>
            <a:r>
              <a:rPr lang="en-US" altLang="ja-JP" dirty="0" err="1">
                <a:latin typeface="+mn-ea"/>
              </a:rPr>
              <a:t>Wifi</a:t>
            </a:r>
            <a:r>
              <a:rPr lang="ja-JP" altLang="en-US" dirty="0">
                <a:latin typeface="+mn-ea"/>
              </a:rPr>
              <a:t>」をたたく（タップする）</a:t>
            </a:r>
            <a:endParaRPr lang="en-US" altLang="ja-JP" dirty="0">
              <a:latin typeface="+mn-ea"/>
            </a:endParaRPr>
          </a:p>
        </p:txBody>
      </p:sp>
      <p:pic>
        <p:nvPicPr>
          <p:cNvPr id="7" name="図 6">
            <a:extLst>
              <a:ext uri="{FF2B5EF4-FFF2-40B4-BE49-F238E27FC236}">
                <a16:creationId xmlns:a16="http://schemas.microsoft.com/office/drawing/2014/main" id="{05CDC3B2-EC53-CFF6-21B6-32711EC74CDC}"/>
              </a:ext>
            </a:extLst>
          </p:cNvPr>
          <p:cNvPicPr>
            <a:picLocks noChangeAspect="1"/>
          </p:cNvPicPr>
          <p:nvPr/>
        </p:nvPicPr>
        <p:blipFill>
          <a:blip r:embed="rId3"/>
          <a:stretch>
            <a:fillRect/>
          </a:stretch>
        </p:blipFill>
        <p:spPr>
          <a:xfrm>
            <a:off x="2397631" y="3384963"/>
            <a:ext cx="1677949" cy="1959027"/>
          </a:xfrm>
          <a:prstGeom prst="rect">
            <a:avLst/>
          </a:prstGeom>
        </p:spPr>
      </p:pic>
      <p:sp>
        <p:nvSpPr>
          <p:cNvPr id="11" name="四角形: 角を丸くする 10">
            <a:extLst>
              <a:ext uri="{FF2B5EF4-FFF2-40B4-BE49-F238E27FC236}">
                <a16:creationId xmlns:a16="http://schemas.microsoft.com/office/drawing/2014/main" id="{995DAE0D-17BA-B170-AC69-1A0CA560142D}"/>
              </a:ext>
            </a:extLst>
          </p:cNvPr>
          <p:cNvSpPr/>
          <p:nvPr/>
        </p:nvSpPr>
        <p:spPr>
          <a:xfrm>
            <a:off x="2195612" y="4094222"/>
            <a:ext cx="2009554"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3" name="図 12" descr="グラフィカル ユーザー インターフェイス, テキスト, アプリケーション&#10;&#10;自動的に生成された説明">
            <a:extLst>
              <a:ext uri="{FF2B5EF4-FFF2-40B4-BE49-F238E27FC236}">
                <a16:creationId xmlns:a16="http://schemas.microsoft.com/office/drawing/2014/main" id="{2C0F67B7-9AEF-6377-3F06-3B4A34728F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160" y="3026439"/>
            <a:ext cx="1709658" cy="3040912"/>
          </a:xfrm>
          <a:prstGeom prst="rect">
            <a:avLst/>
          </a:prstGeom>
        </p:spPr>
      </p:pic>
      <p:sp>
        <p:nvSpPr>
          <p:cNvPr id="17" name="四角形: 角を丸くする 16">
            <a:extLst>
              <a:ext uri="{FF2B5EF4-FFF2-40B4-BE49-F238E27FC236}">
                <a16:creationId xmlns:a16="http://schemas.microsoft.com/office/drawing/2014/main" id="{40242383-A25B-FDDB-4512-352FA7E777B6}"/>
              </a:ext>
            </a:extLst>
          </p:cNvPr>
          <p:cNvSpPr/>
          <p:nvPr/>
        </p:nvSpPr>
        <p:spPr>
          <a:xfrm>
            <a:off x="7377212" y="4486552"/>
            <a:ext cx="2009554" cy="483202"/>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93319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797998-857F-4CA3-BE0D-F3A80F91425C}"/>
              </a:ext>
            </a:extLst>
          </p:cNvPr>
          <p:cNvSpPr>
            <a:spLocks noGrp="1"/>
          </p:cNvSpPr>
          <p:nvPr>
            <p:ph type="title"/>
          </p:nvPr>
        </p:nvSpPr>
        <p:spPr/>
        <p:txBody>
          <a:bodyPr>
            <a:normAutofit/>
          </a:bodyPr>
          <a:lstStyle/>
          <a:p>
            <a:pPr algn="ctr"/>
            <a:r>
              <a:rPr lang="ja-JP" altLang="en-US" dirty="0"/>
              <a:t>ワイファイ接続</a:t>
            </a:r>
            <a:br>
              <a:rPr lang="en-US" altLang="ja-JP" dirty="0"/>
            </a:br>
            <a:r>
              <a:rPr lang="ja-JP" altLang="en-US" dirty="0"/>
              <a:t>③　ワイファイ</a:t>
            </a:r>
            <a:r>
              <a:rPr lang="en-US" altLang="ja-JP" dirty="0"/>
              <a:t>(</a:t>
            </a:r>
            <a:r>
              <a:rPr lang="en-US" altLang="ja-JP" dirty="0" err="1"/>
              <a:t>Wifi</a:t>
            </a:r>
            <a:r>
              <a:rPr lang="en-US" altLang="ja-JP" dirty="0"/>
              <a:t>)</a:t>
            </a:r>
            <a:r>
              <a:rPr lang="ja-JP" altLang="en-US" dirty="0"/>
              <a:t>をオンにする</a:t>
            </a:r>
          </a:p>
        </p:txBody>
      </p:sp>
      <p:sp>
        <p:nvSpPr>
          <p:cNvPr id="5" name="コンテンツ プレースホルダー 4">
            <a:extLst>
              <a:ext uri="{FF2B5EF4-FFF2-40B4-BE49-F238E27FC236}">
                <a16:creationId xmlns:a16="http://schemas.microsoft.com/office/drawing/2014/main" id="{B6A7376F-95D5-453E-819B-74F3B78E9EA3}"/>
              </a:ext>
            </a:extLst>
          </p:cNvPr>
          <p:cNvSpPr>
            <a:spLocks noGrp="1"/>
          </p:cNvSpPr>
          <p:nvPr>
            <p:ph sz="half" idx="1"/>
          </p:nvPr>
        </p:nvSpPr>
        <p:spPr/>
        <p:txBody>
          <a:bodyPr>
            <a:normAutofit/>
          </a:bodyPr>
          <a:lstStyle/>
          <a:p>
            <a:pPr marL="0" indent="0">
              <a:buNone/>
            </a:pPr>
            <a:r>
              <a:rPr lang="en-US" altLang="ja-JP" sz="2400" dirty="0">
                <a:latin typeface="+mn-ea"/>
              </a:rPr>
              <a:t>Android</a:t>
            </a:r>
          </a:p>
          <a:p>
            <a:pPr marL="0" indent="0">
              <a:buNone/>
            </a:pPr>
            <a:r>
              <a:rPr lang="ja-JP" altLang="en-US" sz="2400" dirty="0">
                <a:latin typeface="+mn-ea"/>
              </a:rPr>
              <a:t>「</a:t>
            </a:r>
            <a:r>
              <a:rPr lang="en-US" altLang="ja-JP" sz="2400" dirty="0" err="1">
                <a:latin typeface="+mn-ea"/>
              </a:rPr>
              <a:t>Wifi</a:t>
            </a:r>
            <a:r>
              <a:rPr lang="ja-JP" altLang="en-US" sz="2400" dirty="0">
                <a:latin typeface="+mn-ea"/>
              </a:rPr>
              <a:t>」ボタンを横にこすって（スライドして）</a:t>
            </a:r>
            <a:r>
              <a:rPr lang="en-US" altLang="ja-JP" sz="2400" dirty="0">
                <a:latin typeface="+mn-ea"/>
              </a:rPr>
              <a:t>ON</a:t>
            </a:r>
            <a:r>
              <a:rPr lang="ja-JP" altLang="en-US" sz="2400" dirty="0">
                <a:latin typeface="+mn-ea"/>
              </a:rPr>
              <a:t>にし、次いで、たたく</a:t>
            </a:r>
            <a:endParaRPr lang="en-US" altLang="ja-JP" sz="2400" dirty="0">
              <a:latin typeface="+mn-ea"/>
            </a:endParaRPr>
          </a:p>
        </p:txBody>
      </p:sp>
      <p:sp>
        <p:nvSpPr>
          <p:cNvPr id="6" name="コンテンツ プレースホルダー 5">
            <a:extLst>
              <a:ext uri="{FF2B5EF4-FFF2-40B4-BE49-F238E27FC236}">
                <a16:creationId xmlns:a16="http://schemas.microsoft.com/office/drawing/2014/main" id="{924948D7-EB39-4403-9808-871B7A78D3BF}"/>
              </a:ext>
            </a:extLst>
          </p:cNvPr>
          <p:cNvSpPr>
            <a:spLocks noGrp="1"/>
          </p:cNvSpPr>
          <p:nvPr>
            <p:ph sz="half" idx="2"/>
          </p:nvPr>
        </p:nvSpPr>
        <p:spPr/>
        <p:txBody>
          <a:bodyPr>
            <a:normAutofit/>
          </a:bodyPr>
          <a:lstStyle/>
          <a:p>
            <a:pPr marL="0" indent="0">
              <a:buNone/>
            </a:pPr>
            <a:r>
              <a:rPr lang="en-US" altLang="ja-JP" sz="2400" dirty="0">
                <a:latin typeface="+mn-ea"/>
              </a:rPr>
              <a:t>iPhone</a:t>
            </a:r>
          </a:p>
          <a:p>
            <a:pPr marL="0" indent="0">
              <a:buNone/>
            </a:pPr>
            <a:r>
              <a:rPr lang="en-US" altLang="ja-JP" sz="2400" dirty="0" err="1">
                <a:latin typeface="+mn-ea"/>
              </a:rPr>
              <a:t>Wifi</a:t>
            </a:r>
            <a:r>
              <a:rPr lang="ja-JP" altLang="en-US" sz="2400" dirty="0">
                <a:latin typeface="+mn-ea"/>
              </a:rPr>
              <a:t>を横にこすり（スライドして）</a:t>
            </a:r>
            <a:r>
              <a:rPr lang="en-US" altLang="ja-JP" sz="2400" dirty="0">
                <a:latin typeface="+mn-ea"/>
              </a:rPr>
              <a:t>ON</a:t>
            </a:r>
            <a:r>
              <a:rPr lang="ja-JP" altLang="en-US" sz="2400" dirty="0">
                <a:latin typeface="+mn-ea"/>
              </a:rPr>
              <a:t>にする</a:t>
            </a:r>
          </a:p>
        </p:txBody>
      </p:sp>
      <p:pic>
        <p:nvPicPr>
          <p:cNvPr id="9" name="図 8">
            <a:extLst>
              <a:ext uri="{FF2B5EF4-FFF2-40B4-BE49-F238E27FC236}">
                <a16:creationId xmlns:a16="http://schemas.microsoft.com/office/drawing/2014/main" id="{5A04C153-B410-760A-AD85-C078B601AC0F}"/>
              </a:ext>
            </a:extLst>
          </p:cNvPr>
          <p:cNvPicPr>
            <a:picLocks noChangeAspect="1"/>
          </p:cNvPicPr>
          <p:nvPr/>
        </p:nvPicPr>
        <p:blipFill>
          <a:blip r:embed="rId3"/>
          <a:stretch>
            <a:fillRect/>
          </a:stretch>
        </p:blipFill>
        <p:spPr>
          <a:xfrm>
            <a:off x="3583893" y="3780439"/>
            <a:ext cx="1677949" cy="1656547"/>
          </a:xfrm>
          <a:prstGeom prst="rect">
            <a:avLst/>
          </a:prstGeom>
        </p:spPr>
      </p:pic>
      <p:sp>
        <p:nvSpPr>
          <p:cNvPr id="14" name="四角形: 角を丸くする 13">
            <a:extLst>
              <a:ext uri="{FF2B5EF4-FFF2-40B4-BE49-F238E27FC236}">
                <a16:creationId xmlns:a16="http://schemas.microsoft.com/office/drawing/2014/main" id="{A7125F99-40BD-5181-266F-699379BC6585}"/>
              </a:ext>
            </a:extLst>
          </p:cNvPr>
          <p:cNvSpPr/>
          <p:nvPr/>
        </p:nvSpPr>
        <p:spPr>
          <a:xfrm>
            <a:off x="3418090" y="4348848"/>
            <a:ext cx="2009554"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8C11FD3F-CE37-09B1-CF9D-5ADDBC956A2F}"/>
              </a:ext>
            </a:extLst>
          </p:cNvPr>
          <p:cNvPicPr>
            <a:picLocks noChangeAspect="1"/>
          </p:cNvPicPr>
          <p:nvPr/>
        </p:nvPicPr>
        <p:blipFill>
          <a:blip r:embed="rId4"/>
          <a:stretch>
            <a:fillRect/>
          </a:stretch>
        </p:blipFill>
        <p:spPr>
          <a:xfrm>
            <a:off x="1201479" y="3796749"/>
            <a:ext cx="1624455" cy="1637113"/>
          </a:xfrm>
          <a:prstGeom prst="rect">
            <a:avLst/>
          </a:prstGeom>
        </p:spPr>
      </p:pic>
      <p:pic>
        <p:nvPicPr>
          <p:cNvPr id="12" name="図 11" descr="テキスト, 手紙&#10;&#10;自動的に生成された説明">
            <a:extLst>
              <a:ext uri="{FF2B5EF4-FFF2-40B4-BE49-F238E27FC236}">
                <a16:creationId xmlns:a16="http://schemas.microsoft.com/office/drawing/2014/main" id="{4B9E8AAA-ABEF-2669-DAC1-5757467A14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4229" y="3540640"/>
            <a:ext cx="1709659" cy="3040913"/>
          </a:xfrm>
          <a:prstGeom prst="rect">
            <a:avLst/>
          </a:prstGeom>
        </p:spPr>
      </p:pic>
      <p:pic>
        <p:nvPicPr>
          <p:cNvPr id="16" name="図 15"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4AAEC862-D3F3-B510-5E4F-1FCD66F3D5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7207" y="3540640"/>
            <a:ext cx="1927848" cy="3428999"/>
          </a:xfrm>
          <a:prstGeom prst="rect">
            <a:avLst/>
          </a:prstGeom>
        </p:spPr>
      </p:pic>
      <p:sp>
        <p:nvSpPr>
          <p:cNvPr id="17" name="四角形: 角を丸くする 16">
            <a:extLst>
              <a:ext uri="{FF2B5EF4-FFF2-40B4-BE49-F238E27FC236}">
                <a16:creationId xmlns:a16="http://schemas.microsoft.com/office/drawing/2014/main" id="{40242383-A25B-FDDB-4512-352FA7E777B6}"/>
              </a:ext>
            </a:extLst>
          </p:cNvPr>
          <p:cNvSpPr/>
          <p:nvPr/>
        </p:nvSpPr>
        <p:spPr>
          <a:xfrm>
            <a:off x="8835501" y="3796749"/>
            <a:ext cx="2155020" cy="483202"/>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480131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797998-857F-4CA3-BE0D-F3A80F91425C}"/>
              </a:ext>
            </a:extLst>
          </p:cNvPr>
          <p:cNvSpPr>
            <a:spLocks noGrp="1"/>
          </p:cNvSpPr>
          <p:nvPr>
            <p:ph type="title"/>
          </p:nvPr>
        </p:nvSpPr>
        <p:spPr>
          <a:xfrm>
            <a:off x="575044" y="500062"/>
            <a:ext cx="10889512" cy="1325563"/>
          </a:xfrm>
        </p:spPr>
        <p:txBody>
          <a:bodyPr>
            <a:normAutofit/>
          </a:bodyPr>
          <a:lstStyle/>
          <a:p>
            <a:pPr algn="ctr"/>
            <a:r>
              <a:rPr lang="ja-JP" altLang="en-US" dirty="0"/>
              <a:t>ワイファイ接続</a:t>
            </a:r>
            <a:br>
              <a:rPr lang="en-US" altLang="ja-JP" dirty="0"/>
            </a:br>
            <a:r>
              <a:rPr lang="ja-JP" altLang="en-US" dirty="0"/>
              <a:t>④　つなぐネットを選び、パスワード入力</a:t>
            </a:r>
          </a:p>
        </p:txBody>
      </p:sp>
      <p:sp>
        <p:nvSpPr>
          <p:cNvPr id="5" name="コンテンツ プレースホルダー 4">
            <a:extLst>
              <a:ext uri="{FF2B5EF4-FFF2-40B4-BE49-F238E27FC236}">
                <a16:creationId xmlns:a16="http://schemas.microsoft.com/office/drawing/2014/main" id="{B6A7376F-95D5-453E-819B-74F3B78E9EA3}"/>
              </a:ext>
            </a:extLst>
          </p:cNvPr>
          <p:cNvSpPr>
            <a:spLocks noGrp="1"/>
          </p:cNvSpPr>
          <p:nvPr>
            <p:ph sz="half" idx="1"/>
          </p:nvPr>
        </p:nvSpPr>
        <p:spPr/>
        <p:txBody>
          <a:bodyPr anchor="t">
            <a:normAutofit/>
          </a:bodyPr>
          <a:lstStyle/>
          <a:p>
            <a:pPr marL="0" indent="0">
              <a:buNone/>
            </a:pPr>
            <a:r>
              <a:rPr lang="en-US" altLang="ja-JP" dirty="0">
                <a:latin typeface="+mn-ea"/>
              </a:rPr>
              <a:t>Android</a:t>
            </a:r>
          </a:p>
          <a:p>
            <a:pPr marL="514350" indent="-514350">
              <a:buFont typeface="+mj-lt"/>
              <a:buAutoNum type="arabicPeriod"/>
            </a:pPr>
            <a:r>
              <a:rPr lang="ja-JP" altLang="en-US" dirty="0">
                <a:latin typeface="+mn-ea"/>
              </a:rPr>
              <a:t>利用する</a:t>
            </a:r>
            <a:r>
              <a:rPr lang="en-US" altLang="ja-JP" dirty="0" err="1">
                <a:latin typeface="+mn-ea"/>
              </a:rPr>
              <a:t>Wifi</a:t>
            </a:r>
            <a:r>
              <a:rPr lang="ja-JP" altLang="en-US" dirty="0">
                <a:latin typeface="+mn-ea"/>
              </a:rPr>
              <a:t>を選び（たたき）</a:t>
            </a:r>
            <a:endParaRPr lang="en-US" altLang="ja-JP" dirty="0">
              <a:latin typeface="+mn-ea"/>
            </a:endParaRPr>
          </a:p>
          <a:p>
            <a:pPr marL="514350" indent="-514350">
              <a:buFont typeface="+mj-lt"/>
              <a:buAutoNum type="arabicPeriod"/>
            </a:pPr>
            <a:r>
              <a:rPr lang="ja-JP" altLang="en-US" dirty="0">
                <a:latin typeface="+mn-ea"/>
              </a:rPr>
              <a:t>パスワードを入力する</a:t>
            </a:r>
          </a:p>
        </p:txBody>
      </p:sp>
      <p:sp>
        <p:nvSpPr>
          <p:cNvPr id="6" name="コンテンツ プレースホルダー 5">
            <a:extLst>
              <a:ext uri="{FF2B5EF4-FFF2-40B4-BE49-F238E27FC236}">
                <a16:creationId xmlns:a16="http://schemas.microsoft.com/office/drawing/2014/main" id="{924948D7-EB39-4403-9808-871B7A78D3BF}"/>
              </a:ext>
            </a:extLst>
          </p:cNvPr>
          <p:cNvSpPr>
            <a:spLocks noGrp="1"/>
          </p:cNvSpPr>
          <p:nvPr>
            <p:ph sz="half" idx="2"/>
          </p:nvPr>
        </p:nvSpPr>
        <p:spPr>
          <a:xfrm>
            <a:off x="6172200" y="1889421"/>
            <a:ext cx="5181600" cy="4351338"/>
          </a:xfrm>
        </p:spPr>
        <p:txBody>
          <a:bodyPr anchor="t">
            <a:normAutofit/>
          </a:bodyPr>
          <a:lstStyle/>
          <a:p>
            <a:pPr marL="0" indent="0">
              <a:buNone/>
            </a:pPr>
            <a:r>
              <a:rPr lang="en-US" altLang="ja-JP" dirty="0">
                <a:latin typeface="+mn-ea"/>
              </a:rPr>
              <a:t>iPhone</a:t>
            </a:r>
          </a:p>
          <a:p>
            <a:pPr marL="514350" indent="-514350">
              <a:buFont typeface="+mj-lt"/>
              <a:buAutoNum type="arabicPeriod"/>
            </a:pPr>
            <a:r>
              <a:rPr lang="ja-JP" altLang="en-US" dirty="0">
                <a:latin typeface="+mn-ea"/>
              </a:rPr>
              <a:t>利用する</a:t>
            </a:r>
            <a:r>
              <a:rPr lang="en-US" altLang="ja-JP" dirty="0" err="1">
                <a:latin typeface="+mn-ea"/>
              </a:rPr>
              <a:t>Wifi</a:t>
            </a:r>
            <a:r>
              <a:rPr lang="ja-JP" altLang="en-US" dirty="0">
                <a:latin typeface="+mn-ea"/>
              </a:rPr>
              <a:t>を選び（たたき）</a:t>
            </a:r>
            <a:endParaRPr lang="en-US" altLang="ja-JP" dirty="0">
              <a:latin typeface="+mn-ea"/>
            </a:endParaRPr>
          </a:p>
          <a:p>
            <a:pPr marL="514350" indent="-514350">
              <a:buFont typeface="+mj-lt"/>
              <a:buAutoNum type="arabicPeriod"/>
            </a:pPr>
            <a:r>
              <a:rPr lang="ja-JP" altLang="en-US" dirty="0">
                <a:latin typeface="+mn-ea"/>
              </a:rPr>
              <a:t>パスワードを入力する</a:t>
            </a:r>
            <a:endParaRPr lang="en-US" altLang="ja-JP" dirty="0">
              <a:latin typeface="+mn-ea"/>
            </a:endParaRPr>
          </a:p>
        </p:txBody>
      </p:sp>
      <p:pic>
        <p:nvPicPr>
          <p:cNvPr id="7" name="図 6" descr="テキスト, 手紙&#10;&#10;自動的に生成された説明">
            <a:extLst>
              <a:ext uri="{FF2B5EF4-FFF2-40B4-BE49-F238E27FC236}">
                <a16:creationId xmlns:a16="http://schemas.microsoft.com/office/drawing/2014/main" id="{1752279D-28D0-4E70-6705-E20ACDCA8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6942" y="4001294"/>
            <a:ext cx="1679769" cy="2987748"/>
          </a:xfrm>
          <a:prstGeom prst="rect">
            <a:avLst/>
          </a:prstGeom>
        </p:spPr>
      </p:pic>
      <p:pic>
        <p:nvPicPr>
          <p:cNvPr id="9" name="図 8" descr="背景パターン が含まれている画像&#10;&#10;自動的に生成された説明">
            <a:extLst>
              <a:ext uri="{FF2B5EF4-FFF2-40B4-BE49-F238E27FC236}">
                <a16:creationId xmlns:a16="http://schemas.microsoft.com/office/drawing/2014/main" id="{F31BBE72-8D42-8748-DF7D-15F268ECA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5241" y="4065090"/>
            <a:ext cx="1700463" cy="3589867"/>
          </a:xfrm>
          <a:prstGeom prst="rect">
            <a:avLst/>
          </a:prstGeom>
        </p:spPr>
      </p:pic>
    </p:spTree>
    <p:extLst>
      <p:ext uri="{BB962C8B-B14F-4D97-AF65-F5344CB8AC3E}">
        <p14:creationId xmlns:p14="http://schemas.microsoft.com/office/powerpoint/2010/main" val="1536681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89">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A3AC813D-BFE9-B412-23EE-3C7DCA0C9E38}"/>
              </a:ext>
            </a:extLst>
          </p:cNvPr>
          <p:cNvSpPr>
            <a:spLocks noGrp="1"/>
          </p:cNvSpPr>
          <p:nvPr>
            <p:ph type="title"/>
          </p:nvPr>
        </p:nvSpPr>
        <p:spPr>
          <a:xfrm>
            <a:off x="1388209" y="5554639"/>
            <a:ext cx="9654076" cy="982473"/>
          </a:xfrm>
        </p:spPr>
        <p:txBody>
          <a:bodyPr>
            <a:normAutofit/>
          </a:bodyPr>
          <a:lstStyle/>
          <a:p>
            <a:r>
              <a:rPr lang="ja-JP" altLang="en-US" sz="4000">
                <a:solidFill>
                  <a:srgbClr val="FFFFFF"/>
                </a:solidFill>
              </a:rPr>
              <a:t>ワイファイ接続練習</a:t>
            </a:r>
          </a:p>
        </p:txBody>
      </p:sp>
      <p:sp>
        <p:nvSpPr>
          <p:cNvPr id="66" name="コンテンツ プレースホルダー 1">
            <a:extLst>
              <a:ext uri="{FF2B5EF4-FFF2-40B4-BE49-F238E27FC236}">
                <a16:creationId xmlns:a16="http://schemas.microsoft.com/office/drawing/2014/main" id="{EAB5C1F9-AE02-7019-180D-9D17F2CDD3A7}"/>
              </a:ext>
            </a:extLst>
          </p:cNvPr>
          <p:cNvSpPr>
            <a:spLocks noGrp="1"/>
          </p:cNvSpPr>
          <p:nvPr>
            <p:ph idx="1"/>
          </p:nvPr>
        </p:nvSpPr>
        <p:spPr>
          <a:xfrm>
            <a:off x="1388210" y="824249"/>
            <a:ext cx="9654076" cy="3837904"/>
          </a:xfrm>
        </p:spPr>
        <p:txBody>
          <a:bodyPr anchor="ctr">
            <a:normAutofit/>
          </a:bodyPr>
          <a:lstStyle/>
          <a:p>
            <a:pPr marL="0" indent="0">
              <a:buNone/>
            </a:pPr>
            <a:r>
              <a:rPr lang="ja-JP" altLang="en-US" sz="3600" dirty="0"/>
              <a:t>以下の区役所のワイファイに接続してみまよう。</a:t>
            </a:r>
            <a:endParaRPr lang="en-US" altLang="ja-JP" sz="3600" dirty="0"/>
          </a:p>
          <a:p>
            <a:pPr marL="0" indent="0">
              <a:buNone/>
            </a:pPr>
            <a:br>
              <a:rPr lang="en-US" altLang="ja-JP" sz="3600" dirty="0"/>
            </a:br>
            <a:r>
              <a:rPr lang="ja-JP" altLang="en-US" sz="3600" dirty="0"/>
              <a:t>区役所の</a:t>
            </a:r>
            <a:r>
              <a:rPr lang="en-US" altLang="ja-JP" sz="3600" dirty="0" err="1"/>
              <a:t>Wifi</a:t>
            </a:r>
            <a:r>
              <a:rPr lang="ja-JP" altLang="en-US" sz="3600" dirty="0"/>
              <a:t>の名前：　</a:t>
            </a:r>
            <a:r>
              <a:rPr lang="en-US" altLang="ja-JP" sz="3600" dirty="0" err="1"/>
              <a:t>XXXXX</a:t>
            </a:r>
            <a:br>
              <a:rPr lang="en-US" altLang="ja-JP" sz="3600" dirty="0"/>
            </a:br>
            <a:r>
              <a:rPr lang="ja-JP" altLang="en-US" sz="3600" dirty="0"/>
              <a:t>そのパスワード：　</a:t>
            </a:r>
            <a:r>
              <a:rPr lang="en-US" altLang="ja-JP" sz="3600" dirty="0" err="1"/>
              <a:t>YYYYYY</a:t>
            </a:r>
            <a:endParaRPr lang="ja-JP" altLang="en-US" sz="3600" dirty="0"/>
          </a:p>
        </p:txBody>
      </p:sp>
    </p:spTree>
    <p:extLst>
      <p:ext uri="{BB962C8B-B14F-4D97-AF65-F5344CB8AC3E}">
        <p14:creationId xmlns:p14="http://schemas.microsoft.com/office/powerpoint/2010/main" val="1669312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7E73B53-4A21-92E7-F1AD-00DA9A27DD7F}"/>
              </a:ext>
            </a:extLst>
          </p:cNvPr>
          <p:cNvSpPr>
            <a:spLocks noGrp="1"/>
          </p:cNvSpPr>
          <p:nvPr>
            <p:ph type="title"/>
          </p:nvPr>
        </p:nvSpPr>
        <p:spPr/>
        <p:txBody>
          <a:bodyPr/>
          <a:lstStyle/>
          <a:p>
            <a:pPr algn="ctr"/>
            <a:r>
              <a:rPr lang="ja-JP" altLang="en-US" dirty="0"/>
              <a:t>今日のトピック</a:t>
            </a:r>
          </a:p>
        </p:txBody>
      </p:sp>
      <p:graphicFrame>
        <p:nvGraphicFramePr>
          <p:cNvPr id="4" name="コンテンツ プレースホルダー 3">
            <a:extLst>
              <a:ext uri="{FF2B5EF4-FFF2-40B4-BE49-F238E27FC236}">
                <a16:creationId xmlns:a16="http://schemas.microsoft.com/office/drawing/2014/main" id="{67C3A9E8-B692-3D3D-51EC-FD478FAEC3C1}"/>
              </a:ext>
            </a:extLst>
          </p:cNvPr>
          <p:cNvGraphicFramePr>
            <a:graphicFrameLocks noGrp="1"/>
          </p:cNvGraphicFramePr>
          <p:nvPr>
            <p:ph idx="1"/>
            <p:extLst>
              <p:ext uri="{D42A27DB-BD31-4B8C-83A1-F6EECF244321}">
                <p14:modId xmlns:p14="http://schemas.microsoft.com/office/powerpoint/2010/main" val="25316167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3524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2D90BF-FDB1-0747-0A68-590A1545C792}"/>
              </a:ext>
            </a:extLst>
          </p:cNvPr>
          <p:cNvSpPr>
            <a:spLocks noGrp="1"/>
          </p:cNvSpPr>
          <p:nvPr>
            <p:ph type="title"/>
          </p:nvPr>
        </p:nvSpPr>
        <p:spPr>
          <a:xfrm>
            <a:off x="831850" y="1709738"/>
            <a:ext cx="10515600" cy="3043015"/>
          </a:xfrm>
        </p:spPr>
        <p:txBody>
          <a:bodyPr anchor="ctr"/>
          <a:lstStyle/>
          <a:p>
            <a:pPr algn="ctr"/>
            <a:r>
              <a:rPr lang="ja-JP" altLang="en-US" sz="6000" dirty="0">
                <a:latin typeface="+mn-ea"/>
              </a:rPr>
              <a:t>アプリのインストールとは？</a:t>
            </a:r>
            <a:endParaRPr lang="ja-JP" altLang="en-US" dirty="0"/>
          </a:p>
        </p:txBody>
      </p:sp>
    </p:spTree>
    <p:extLst>
      <p:ext uri="{BB962C8B-B14F-4D97-AF65-F5344CB8AC3E}">
        <p14:creationId xmlns:p14="http://schemas.microsoft.com/office/powerpoint/2010/main" val="740297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ECB5FAD-3402-7747-A508-8FBBB8A983E2}"/>
              </a:ext>
            </a:extLst>
          </p:cNvPr>
          <p:cNvSpPr>
            <a:spLocks noGrp="1"/>
          </p:cNvSpPr>
          <p:nvPr>
            <p:ph type="title"/>
          </p:nvPr>
        </p:nvSpPr>
        <p:spPr/>
        <p:txBody>
          <a:bodyPr/>
          <a:lstStyle/>
          <a:p>
            <a:pPr algn="ctr"/>
            <a:r>
              <a:rPr lang="ja-JP" altLang="en-US" dirty="0"/>
              <a:t>アプリとは？</a:t>
            </a:r>
          </a:p>
        </p:txBody>
      </p:sp>
      <p:graphicFrame>
        <p:nvGraphicFramePr>
          <p:cNvPr id="7" name="コンテンツ プレースホルダー 6">
            <a:extLst>
              <a:ext uri="{FF2B5EF4-FFF2-40B4-BE49-F238E27FC236}">
                <a16:creationId xmlns:a16="http://schemas.microsoft.com/office/drawing/2014/main" id="{9237AC12-5A26-6109-C033-FA092EC549CD}"/>
              </a:ext>
            </a:extLst>
          </p:cNvPr>
          <p:cNvGraphicFramePr>
            <a:graphicFrameLocks noGrp="1"/>
          </p:cNvGraphicFramePr>
          <p:nvPr>
            <p:ph idx="1"/>
            <p:extLst>
              <p:ext uri="{D42A27DB-BD31-4B8C-83A1-F6EECF244321}">
                <p14:modId xmlns:p14="http://schemas.microsoft.com/office/powerpoint/2010/main" val="33891862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6807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72471B-7A69-4F51-AB29-5F094A491BA8}"/>
              </a:ext>
            </a:extLst>
          </p:cNvPr>
          <p:cNvSpPr>
            <a:spLocks noGrp="1"/>
          </p:cNvSpPr>
          <p:nvPr>
            <p:ph type="title"/>
          </p:nvPr>
        </p:nvSpPr>
        <p:spPr/>
        <p:txBody>
          <a:bodyPr/>
          <a:lstStyle/>
          <a:p>
            <a:pPr algn="ctr"/>
            <a:r>
              <a:rPr kumimoji="1" lang="ja-JP" altLang="en-US" dirty="0">
                <a:latin typeface="BIZ UDPゴシック" panose="020B0400000000000000" pitchFamily="50" charset="-128"/>
                <a:ea typeface="BIZ UDPゴシック" panose="020B0400000000000000" pitchFamily="50" charset="-128"/>
              </a:rPr>
              <a:t>インストール（</a:t>
            </a:r>
            <a:r>
              <a:rPr kumimoji="1" lang="en-US" altLang="ja-JP" dirty="0">
                <a:latin typeface="BIZ UDPゴシック" panose="020B0400000000000000" pitchFamily="50" charset="-128"/>
                <a:ea typeface="BIZ UDPゴシック" panose="020B0400000000000000" pitchFamily="50" charset="-128"/>
              </a:rPr>
              <a:t>install</a:t>
            </a:r>
            <a:r>
              <a:rPr kumimoji="1" lang="ja-JP" altLang="en-US" dirty="0">
                <a:latin typeface="BIZ UDPゴシック" panose="020B0400000000000000" pitchFamily="50" charset="-128"/>
                <a:ea typeface="BIZ UDPゴシック" panose="020B0400000000000000" pitchFamily="50" charset="-128"/>
              </a:rPr>
              <a:t>）とは？</a:t>
            </a:r>
          </a:p>
        </p:txBody>
      </p:sp>
      <p:sp>
        <p:nvSpPr>
          <p:cNvPr id="3" name="コンテンツ プレースホルダー 2">
            <a:extLst>
              <a:ext uri="{FF2B5EF4-FFF2-40B4-BE49-F238E27FC236}">
                <a16:creationId xmlns:a16="http://schemas.microsoft.com/office/drawing/2014/main" id="{DB4613FB-C37B-4200-B2C5-C188E7612EFA}"/>
              </a:ext>
            </a:extLst>
          </p:cNvPr>
          <p:cNvSpPr>
            <a:spLocks noGrp="1"/>
          </p:cNvSpPr>
          <p:nvPr>
            <p:ph sz="half" idx="1"/>
          </p:nvPr>
        </p:nvSpPr>
        <p:spPr>
          <a:xfrm>
            <a:off x="838200" y="1825625"/>
            <a:ext cx="10325986" cy="4351338"/>
          </a:xfrm>
        </p:spPr>
        <p:txBody>
          <a:bodyPr>
            <a:normAutofit/>
          </a:bodyPr>
          <a:lstStyle/>
          <a:p>
            <a:pPr marL="0" indent="0">
              <a:buNone/>
            </a:pPr>
            <a:r>
              <a:rPr kumimoji="1" lang="ja-JP" altLang="en-US" sz="3200" dirty="0">
                <a:latin typeface="BIZ UDPゴシック" panose="020B0400000000000000" pitchFamily="50" charset="-128"/>
                <a:ea typeface="BIZ UDPゴシック" panose="020B0400000000000000" pitchFamily="50" charset="-128"/>
              </a:rPr>
              <a:t>ある囲い</a:t>
            </a:r>
            <a:r>
              <a:rPr kumimoji="1" lang="en-US" altLang="ja-JP" sz="3200" dirty="0">
                <a:latin typeface="BIZ UDPゴシック" panose="020B0400000000000000" pitchFamily="50" charset="-128"/>
                <a:ea typeface="BIZ UDPゴシック" panose="020B0400000000000000" pitchFamily="50" charset="-128"/>
              </a:rPr>
              <a:t>(stall</a:t>
            </a:r>
            <a:r>
              <a:rPr lang="ja-JP" altLang="en-US" sz="3200" dirty="0">
                <a:latin typeface="BIZ UDPゴシック" panose="020B0400000000000000" pitchFamily="50" charset="-128"/>
                <a:ea typeface="BIZ UDPゴシック" panose="020B0400000000000000" pitchFamily="50" charset="-128"/>
              </a:rPr>
              <a:t>、スタンドと同じ語源</a:t>
            </a:r>
            <a:r>
              <a:rPr kumimoji="1" lang="en-US" altLang="ja-JP" sz="3200" dirty="0">
                <a:latin typeface="BIZ UDPゴシック" panose="020B0400000000000000" pitchFamily="50" charset="-128"/>
                <a:ea typeface="BIZ UDPゴシック" panose="020B0400000000000000" pitchFamily="50" charset="-128"/>
              </a:rPr>
              <a:t>)</a:t>
            </a:r>
            <a:r>
              <a:rPr kumimoji="1" lang="ja-JP" altLang="en-US" sz="3200" dirty="0">
                <a:latin typeface="BIZ UDPゴシック" panose="020B0400000000000000" pitchFamily="50" charset="-128"/>
                <a:ea typeface="BIZ UDPゴシック" panose="020B0400000000000000" pitchFamily="50" charset="-128"/>
              </a:rPr>
              <a:t>＝スマホに、入れる</a:t>
            </a:r>
            <a:r>
              <a:rPr kumimoji="1" lang="en-US" altLang="ja-JP" sz="3200" dirty="0">
                <a:latin typeface="BIZ UDPゴシック" panose="020B0400000000000000" pitchFamily="50" charset="-128"/>
                <a:ea typeface="BIZ UDPゴシック" panose="020B0400000000000000" pitchFamily="50" charset="-128"/>
              </a:rPr>
              <a:t>(in)</a:t>
            </a:r>
            <a:r>
              <a:rPr kumimoji="1" lang="ja-JP" altLang="en-US" sz="3200" dirty="0">
                <a:latin typeface="BIZ UDPゴシック" panose="020B0400000000000000" pitchFamily="50" charset="-128"/>
                <a:ea typeface="BIZ UDPゴシック" panose="020B0400000000000000" pitchFamily="50" charset="-128"/>
              </a:rPr>
              <a:t>、こと。つまり、スマホにアプリの持つ機能を追加すること。</a:t>
            </a:r>
          </a:p>
        </p:txBody>
      </p:sp>
      <p:pic>
        <p:nvPicPr>
          <p:cNvPr id="5" name="コンテンツ プレースホルダー 4" descr="コンピューターの画面&#10;&#10;自動的に生成された説明">
            <a:extLst>
              <a:ext uri="{FF2B5EF4-FFF2-40B4-BE49-F238E27FC236}">
                <a16:creationId xmlns:a16="http://schemas.microsoft.com/office/drawing/2014/main" id="{EF3F0EAF-2D8F-4A74-ABE7-8A8B6FB01B9B}"/>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048219" y="3362165"/>
            <a:ext cx="1404569" cy="2466561"/>
          </a:xfrm>
          <a:prstGeom prst="rect">
            <a:avLst/>
          </a:prstGeom>
        </p:spPr>
      </p:pic>
      <p:sp>
        <p:nvSpPr>
          <p:cNvPr id="7" name="四角形: 角を丸くする 6">
            <a:extLst>
              <a:ext uri="{FF2B5EF4-FFF2-40B4-BE49-F238E27FC236}">
                <a16:creationId xmlns:a16="http://schemas.microsoft.com/office/drawing/2014/main" id="{428473FC-032A-4FB1-9506-8321A1E51C1C}"/>
              </a:ext>
            </a:extLst>
          </p:cNvPr>
          <p:cNvSpPr/>
          <p:nvPr/>
        </p:nvSpPr>
        <p:spPr>
          <a:xfrm>
            <a:off x="7005590" y="3242424"/>
            <a:ext cx="849086" cy="81642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b="1" dirty="0">
                <a:latin typeface="BIZ UDPゴシック" panose="020B0400000000000000" pitchFamily="50" charset="-128"/>
                <a:ea typeface="BIZ UDPゴシック" panose="020B0400000000000000" pitchFamily="50" charset="-128"/>
              </a:rPr>
              <a:t>アプリ</a:t>
            </a:r>
          </a:p>
        </p:txBody>
      </p:sp>
      <p:cxnSp>
        <p:nvCxnSpPr>
          <p:cNvPr id="9" name="コネクタ: 曲線 8">
            <a:extLst>
              <a:ext uri="{FF2B5EF4-FFF2-40B4-BE49-F238E27FC236}">
                <a16:creationId xmlns:a16="http://schemas.microsoft.com/office/drawing/2014/main" id="{350285F5-6316-4AD9-B1F2-E2F105202557}"/>
              </a:ext>
            </a:extLst>
          </p:cNvPr>
          <p:cNvCxnSpPr>
            <a:cxnSpLocks/>
            <a:stCxn id="7" idx="2"/>
          </p:cNvCxnSpPr>
          <p:nvPr/>
        </p:nvCxnSpPr>
        <p:spPr>
          <a:xfrm rot="5400000">
            <a:off x="6325234" y="3411153"/>
            <a:ext cx="457200" cy="1752598"/>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0317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797998-857F-4CA3-BE0D-F3A80F91425C}"/>
              </a:ext>
            </a:extLst>
          </p:cNvPr>
          <p:cNvSpPr>
            <a:spLocks noGrp="1"/>
          </p:cNvSpPr>
          <p:nvPr>
            <p:ph type="title"/>
          </p:nvPr>
        </p:nvSpPr>
        <p:spPr>
          <a:xfrm>
            <a:off x="560256" y="311963"/>
            <a:ext cx="10985205" cy="1325563"/>
          </a:xfrm>
        </p:spPr>
        <p:txBody>
          <a:bodyPr>
            <a:normAutofit/>
          </a:bodyPr>
          <a:lstStyle/>
          <a:p>
            <a:pPr algn="ctr"/>
            <a:r>
              <a:rPr lang="ja-JP" altLang="en-US" dirty="0"/>
              <a:t>ズームのインストール</a:t>
            </a:r>
            <a:br>
              <a:rPr lang="en-US" altLang="ja-JP" dirty="0"/>
            </a:br>
            <a:r>
              <a:rPr lang="ja-JP" altLang="en-US" dirty="0"/>
              <a:t>①　アプリストアの起動</a:t>
            </a:r>
          </a:p>
        </p:txBody>
      </p:sp>
      <p:sp>
        <p:nvSpPr>
          <p:cNvPr id="5" name="コンテンツ プレースホルダー 4">
            <a:extLst>
              <a:ext uri="{FF2B5EF4-FFF2-40B4-BE49-F238E27FC236}">
                <a16:creationId xmlns:a16="http://schemas.microsoft.com/office/drawing/2014/main" id="{B6A7376F-95D5-453E-819B-74F3B78E9EA3}"/>
              </a:ext>
            </a:extLst>
          </p:cNvPr>
          <p:cNvSpPr>
            <a:spLocks noGrp="1"/>
          </p:cNvSpPr>
          <p:nvPr>
            <p:ph sz="half" idx="1"/>
          </p:nvPr>
        </p:nvSpPr>
        <p:spPr/>
        <p:txBody>
          <a:bodyPr>
            <a:normAutofit/>
          </a:bodyPr>
          <a:lstStyle/>
          <a:p>
            <a:pPr marL="0" indent="0">
              <a:buNone/>
            </a:pPr>
            <a:r>
              <a:rPr lang="en-US" altLang="ja-JP" dirty="0">
                <a:latin typeface="+mn-ea"/>
              </a:rPr>
              <a:t>Android</a:t>
            </a:r>
            <a:r>
              <a:rPr lang="ja-JP" altLang="en-US" dirty="0">
                <a:latin typeface="+mn-ea"/>
              </a:rPr>
              <a:t>　</a:t>
            </a:r>
            <a:endParaRPr lang="en-US" altLang="ja-JP" dirty="0">
              <a:latin typeface="+mn-ea"/>
            </a:endParaRPr>
          </a:p>
          <a:p>
            <a:pPr marL="0" indent="0">
              <a:buNone/>
            </a:pPr>
            <a:r>
              <a:rPr lang="ja-JP" altLang="en-US" dirty="0">
                <a:latin typeface="+mn-ea"/>
              </a:rPr>
              <a:t>以下のアイコンを探し、</a:t>
            </a:r>
            <a:r>
              <a:rPr lang="en-US" altLang="ja-JP" dirty="0">
                <a:latin typeface="+mn-ea"/>
              </a:rPr>
              <a:t>Play</a:t>
            </a:r>
            <a:r>
              <a:rPr lang="ja-JP" altLang="en-US" dirty="0">
                <a:latin typeface="+mn-ea"/>
              </a:rPr>
              <a:t>ストアを起動</a:t>
            </a: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ja-JP" altLang="en-US" dirty="0">
              <a:latin typeface="+mn-ea"/>
            </a:endParaRPr>
          </a:p>
        </p:txBody>
      </p:sp>
      <p:sp>
        <p:nvSpPr>
          <p:cNvPr id="6" name="コンテンツ プレースホルダー 5">
            <a:extLst>
              <a:ext uri="{FF2B5EF4-FFF2-40B4-BE49-F238E27FC236}">
                <a16:creationId xmlns:a16="http://schemas.microsoft.com/office/drawing/2014/main" id="{924948D7-EB39-4403-9808-871B7A78D3BF}"/>
              </a:ext>
            </a:extLst>
          </p:cNvPr>
          <p:cNvSpPr>
            <a:spLocks noGrp="1"/>
          </p:cNvSpPr>
          <p:nvPr>
            <p:ph sz="half" idx="2"/>
          </p:nvPr>
        </p:nvSpPr>
        <p:spPr/>
        <p:txBody>
          <a:bodyPr>
            <a:normAutofit/>
          </a:bodyPr>
          <a:lstStyle/>
          <a:p>
            <a:pPr marL="0" indent="0">
              <a:buNone/>
            </a:pPr>
            <a:r>
              <a:rPr lang="en-US" altLang="ja-JP" dirty="0">
                <a:latin typeface="+mn-ea"/>
              </a:rPr>
              <a:t>iPhone</a:t>
            </a:r>
          </a:p>
          <a:p>
            <a:pPr marL="0" indent="0">
              <a:buNone/>
            </a:pPr>
            <a:r>
              <a:rPr lang="ja-JP" altLang="en-US" dirty="0">
                <a:latin typeface="+mn-ea"/>
              </a:rPr>
              <a:t>以下のアイコンを探し、</a:t>
            </a:r>
            <a:r>
              <a:rPr lang="en-US" altLang="ja-JP" dirty="0">
                <a:latin typeface="+mn-ea"/>
              </a:rPr>
              <a:t>AppStore</a:t>
            </a:r>
            <a:r>
              <a:rPr lang="ja-JP" altLang="en-US" dirty="0">
                <a:latin typeface="+mn-ea"/>
              </a:rPr>
              <a:t>を起動</a:t>
            </a: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ja-JP" altLang="en-US" dirty="0">
              <a:latin typeface="+mn-ea"/>
            </a:endParaRPr>
          </a:p>
        </p:txBody>
      </p:sp>
      <p:pic>
        <p:nvPicPr>
          <p:cNvPr id="4100" name="Picture 4" descr="App Store - Apple（日本）">
            <a:extLst>
              <a:ext uri="{FF2B5EF4-FFF2-40B4-BE49-F238E27FC236}">
                <a16:creationId xmlns:a16="http://schemas.microsoft.com/office/drawing/2014/main" id="{A4C8DBED-3C9D-44F0-B002-5B3AA8501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7944" y="3649168"/>
            <a:ext cx="1862814" cy="1862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2" name="Picture 6" descr="Playストアのアイコンが新しいものに変更中 －ショッパー袋から三角画像のみに – OREFOLDER">
            <a:extLst>
              <a:ext uri="{FF2B5EF4-FFF2-40B4-BE49-F238E27FC236}">
                <a16:creationId xmlns:a16="http://schemas.microsoft.com/office/drawing/2014/main" id="{D24E782E-6D32-44EF-9D04-45B977A10EF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80841" y="3429000"/>
            <a:ext cx="2303151" cy="23031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470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797998-857F-4CA3-BE0D-F3A80F91425C}"/>
              </a:ext>
            </a:extLst>
          </p:cNvPr>
          <p:cNvSpPr>
            <a:spLocks noGrp="1"/>
          </p:cNvSpPr>
          <p:nvPr>
            <p:ph type="title"/>
          </p:nvPr>
        </p:nvSpPr>
        <p:spPr/>
        <p:txBody>
          <a:bodyPr>
            <a:normAutofit/>
          </a:bodyPr>
          <a:lstStyle/>
          <a:p>
            <a:pPr algn="ctr"/>
            <a:r>
              <a:rPr lang="ja-JP" altLang="en-US" dirty="0"/>
              <a:t>ズームのインストール</a:t>
            </a:r>
            <a:br>
              <a:rPr lang="en-US" altLang="ja-JP" dirty="0"/>
            </a:br>
            <a:r>
              <a:rPr lang="ja-JP" altLang="en-US" dirty="0"/>
              <a:t>②　ズームの検索</a:t>
            </a:r>
          </a:p>
        </p:txBody>
      </p:sp>
      <p:sp>
        <p:nvSpPr>
          <p:cNvPr id="5" name="コンテンツ プレースホルダー 4">
            <a:extLst>
              <a:ext uri="{FF2B5EF4-FFF2-40B4-BE49-F238E27FC236}">
                <a16:creationId xmlns:a16="http://schemas.microsoft.com/office/drawing/2014/main" id="{B6A7376F-95D5-453E-819B-74F3B78E9EA3}"/>
              </a:ext>
            </a:extLst>
          </p:cNvPr>
          <p:cNvSpPr>
            <a:spLocks noGrp="1"/>
          </p:cNvSpPr>
          <p:nvPr>
            <p:ph sz="half" idx="1"/>
          </p:nvPr>
        </p:nvSpPr>
        <p:spPr>
          <a:xfrm>
            <a:off x="838200" y="1884362"/>
            <a:ext cx="5181600" cy="4351338"/>
          </a:xfrm>
        </p:spPr>
        <p:txBody>
          <a:bodyPr>
            <a:normAutofit fontScale="85000" lnSpcReduction="20000"/>
          </a:bodyPr>
          <a:lstStyle/>
          <a:p>
            <a:pPr marL="0" indent="0">
              <a:buNone/>
            </a:pPr>
            <a:r>
              <a:rPr lang="en-US" altLang="ja-JP" dirty="0">
                <a:latin typeface="+mn-ea"/>
              </a:rPr>
              <a:t>Android</a:t>
            </a:r>
          </a:p>
          <a:p>
            <a:pPr marL="514350" indent="-514350">
              <a:buFont typeface="+mj-lt"/>
              <a:buAutoNum type="arabicPeriod"/>
            </a:pPr>
            <a:r>
              <a:rPr lang="ja-JP" altLang="en-US" dirty="0">
                <a:latin typeface="+mn-ea"/>
              </a:rPr>
              <a:t>下でアプリを選び、虫眼鏡（検索）のところのマイクをたたく</a:t>
            </a: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0" indent="0">
              <a:buNone/>
            </a:pPr>
            <a:endParaRPr lang="en-US" altLang="ja-JP" dirty="0">
              <a:latin typeface="+mn-ea"/>
            </a:endParaRPr>
          </a:p>
          <a:p>
            <a:pPr marL="0" indent="0">
              <a:buNone/>
            </a:pPr>
            <a:endParaRPr lang="en-US" altLang="ja-JP" dirty="0">
              <a:latin typeface="+mn-ea"/>
            </a:endParaRPr>
          </a:p>
          <a:p>
            <a:pPr marL="514350" indent="-514350">
              <a:buFont typeface="+mj-lt"/>
              <a:buAutoNum type="arabicPeriod" startAt="2"/>
            </a:pPr>
            <a:r>
              <a:rPr lang="ja-JP" altLang="en-US" dirty="0">
                <a:latin typeface="+mn-ea"/>
              </a:rPr>
              <a:t>音声の利用を許可し、「ズーム」としゃべる</a:t>
            </a:r>
          </a:p>
        </p:txBody>
      </p:sp>
      <p:sp>
        <p:nvSpPr>
          <p:cNvPr id="6" name="コンテンツ プレースホルダー 5">
            <a:extLst>
              <a:ext uri="{FF2B5EF4-FFF2-40B4-BE49-F238E27FC236}">
                <a16:creationId xmlns:a16="http://schemas.microsoft.com/office/drawing/2014/main" id="{924948D7-EB39-4403-9808-871B7A78D3BF}"/>
              </a:ext>
            </a:extLst>
          </p:cNvPr>
          <p:cNvSpPr>
            <a:spLocks noGrp="1"/>
          </p:cNvSpPr>
          <p:nvPr>
            <p:ph sz="half" idx="2"/>
          </p:nvPr>
        </p:nvSpPr>
        <p:spPr/>
        <p:txBody>
          <a:bodyPr>
            <a:normAutofit fontScale="85000" lnSpcReduction="20000"/>
          </a:bodyPr>
          <a:lstStyle/>
          <a:p>
            <a:pPr marL="0" indent="0">
              <a:buNone/>
            </a:pPr>
            <a:r>
              <a:rPr lang="en-US" altLang="ja-JP" dirty="0">
                <a:latin typeface="+mn-ea"/>
              </a:rPr>
              <a:t>iPhone</a:t>
            </a:r>
          </a:p>
          <a:p>
            <a:pPr marL="514350" indent="-514350">
              <a:buFont typeface="+mj-lt"/>
              <a:buAutoNum type="arabicPeriod"/>
            </a:pPr>
            <a:r>
              <a:rPr lang="ja-JP" altLang="en-US" dirty="0">
                <a:latin typeface="+mn-ea"/>
              </a:rPr>
              <a:t>下でアプリを選び、虫眼鏡（検索）をたたき（タップ）、下から出てくるキーボードのマイクをたたく</a:t>
            </a: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r>
              <a:rPr lang="ja-JP" altLang="en-US" dirty="0">
                <a:latin typeface="+mn-ea"/>
              </a:rPr>
              <a:t>「ズーム」としゃべり、認識候補から</a:t>
            </a:r>
            <a:r>
              <a:rPr lang="en-US" altLang="ja-JP" dirty="0">
                <a:latin typeface="+mn-ea"/>
              </a:rPr>
              <a:t>Zoom</a:t>
            </a:r>
            <a:r>
              <a:rPr lang="ja-JP" altLang="en-US" dirty="0">
                <a:latin typeface="+mn-ea"/>
              </a:rPr>
              <a:t>を選ぶ</a:t>
            </a:r>
            <a:endParaRPr lang="en-US" altLang="ja-JP" dirty="0">
              <a:latin typeface="+mn-ea"/>
            </a:endParaRPr>
          </a:p>
        </p:txBody>
      </p:sp>
      <p:pic>
        <p:nvPicPr>
          <p:cNvPr id="14" name="図 13">
            <a:extLst>
              <a:ext uri="{FF2B5EF4-FFF2-40B4-BE49-F238E27FC236}">
                <a16:creationId xmlns:a16="http://schemas.microsoft.com/office/drawing/2014/main" id="{3161A5B2-ED3C-0724-105C-FC7CE89229F2}"/>
              </a:ext>
            </a:extLst>
          </p:cNvPr>
          <p:cNvPicPr>
            <a:picLocks noChangeAspect="1"/>
          </p:cNvPicPr>
          <p:nvPr/>
        </p:nvPicPr>
        <p:blipFill>
          <a:blip r:embed="rId3"/>
          <a:stretch>
            <a:fillRect/>
          </a:stretch>
        </p:blipFill>
        <p:spPr>
          <a:xfrm>
            <a:off x="2034646" y="3041862"/>
            <a:ext cx="959544" cy="2036338"/>
          </a:xfrm>
          <a:prstGeom prst="rect">
            <a:avLst/>
          </a:prstGeom>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22E97041-B940-27E9-8F2B-E18B4120AF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9767" y="3460387"/>
            <a:ext cx="942312" cy="1676060"/>
          </a:xfrm>
          <a:prstGeom prst="rect">
            <a:avLst/>
          </a:prstGeom>
        </p:spPr>
      </p:pic>
      <p:sp>
        <p:nvSpPr>
          <p:cNvPr id="10" name="四角形: 角を丸くする 9">
            <a:extLst>
              <a:ext uri="{FF2B5EF4-FFF2-40B4-BE49-F238E27FC236}">
                <a16:creationId xmlns:a16="http://schemas.microsoft.com/office/drawing/2014/main" id="{06FC7A77-0976-919B-C15C-FD9083A7E9E9}"/>
              </a:ext>
            </a:extLst>
          </p:cNvPr>
          <p:cNvSpPr/>
          <p:nvPr/>
        </p:nvSpPr>
        <p:spPr>
          <a:xfrm>
            <a:off x="2254522" y="4662120"/>
            <a:ext cx="356381" cy="319084"/>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2" name="図 11" descr="白黒の写真にテキストが書いてあるスマートフォンのスクリーンショット&#10;&#10;低い精度で自動的に生成された説明">
            <a:extLst>
              <a:ext uri="{FF2B5EF4-FFF2-40B4-BE49-F238E27FC236}">
                <a16:creationId xmlns:a16="http://schemas.microsoft.com/office/drawing/2014/main" id="{04B2D348-1021-75B8-6C70-EBD604A83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6228" y="3429000"/>
            <a:ext cx="977605" cy="1738834"/>
          </a:xfrm>
          <a:prstGeom prst="rect">
            <a:avLst/>
          </a:prstGeom>
        </p:spPr>
      </p:pic>
      <p:sp>
        <p:nvSpPr>
          <p:cNvPr id="16" name="四角形: 角を丸くする 15">
            <a:extLst>
              <a:ext uri="{FF2B5EF4-FFF2-40B4-BE49-F238E27FC236}">
                <a16:creationId xmlns:a16="http://schemas.microsoft.com/office/drawing/2014/main" id="{EF72EC12-E6B9-DEDF-A77A-15D59BD79035}"/>
              </a:ext>
            </a:extLst>
          </p:cNvPr>
          <p:cNvSpPr/>
          <p:nvPr/>
        </p:nvSpPr>
        <p:spPr>
          <a:xfrm>
            <a:off x="6847367" y="3520019"/>
            <a:ext cx="499731" cy="49038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2B579A3A-7F3D-D233-A83B-789AB748087B}"/>
              </a:ext>
            </a:extLst>
          </p:cNvPr>
          <p:cNvSpPr/>
          <p:nvPr/>
        </p:nvSpPr>
        <p:spPr>
          <a:xfrm>
            <a:off x="9259556" y="4821662"/>
            <a:ext cx="499731" cy="49038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6BB70F9E-BC67-C4FC-2CCE-68241B4CD701}"/>
              </a:ext>
            </a:extLst>
          </p:cNvPr>
          <p:cNvPicPr>
            <a:picLocks noChangeAspect="1"/>
          </p:cNvPicPr>
          <p:nvPr/>
        </p:nvPicPr>
        <p:blipFill>
          <a:blip r:embed="rId3"/>
          <a:stretch>
            <a:fillRect/>
          </a:stretch>
        </p:blipFill>
        <p:spPr>
          <a:xfrm>
            <a:off x="4100325" y="3100109"/>
            <a:ext cx="959544" cy="2036338"/>
          </a:xfrm>
          <a:prstGeom prst="rect">
            <a:avLst/>
          </a:prstGeom>
        </p:spPr>
      </p:pic>
      <p:sp>
        <p:nvSpPr>
          <p:cNvPr id="22" name="四角形: 角を丸くする 21">
            <a:extLst>
              <a:ext uri="{FF2B5EF4-FFF2-40B4-BE49-F238E27FC236}">
                <a16:creationId xmlns:a16="http://schemas.microsoft.com/office/drawing/2014/main" id="{171901C8-C31E-A0CA-8A5B-8BB315DB7484}"/>
              </a:ext>
            </a:extLst>
          </p:cNvPr>
          <p:cNvSpPr/>
          <p:nvPr/>
        </p:nvSpPr>
        <p:spPr>
          <a:xfrm>
            <a:off x="4573839" y="3269458"/>
            <a:ext cx="356381" cy="319084"/>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64379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8C13BA-66C7-2DE9-019A-6F7B59F1C41E}"/>
              </a:ext>
            </a:extLst>
          </p:cNvPr>
          <p:cNvSpPr>
            <a:spLocks noGrp="1"/>
          </p:cNvSpPr>
          <p:nvPr>
            <p:ph type="title"/>
          </p:nvPr>
        </p:nvSpPr>
        <p:spPr/>
        <p:txBody>
          <a:bodyPr/>
          <a:lstStyle/>
          <a:p>
            <a:pPr algn="ctr"/>
            <a:r>
              <a:rPr kumimoji="1" lang="ja-JP" altLang="en-US" dirty="0">
                <a:latin typeface="+mj-ea"/>
              </a:rPr>
              <a:t>ビデオ電話やビデオ会議</a:t>
            </a:r>
            <a:endParaRPr kumimoji="1" lang="ja-JP" altLang="en-US" dirty="0"/>
          </a:p>
        </p:txBody>
      </p:sp>
      <p:pic>
        <p:nvPicPr>
          <p:cNvPr id="3074" name="Picture 2" descr="家族とテレビ電話をしているお婆さんのイラスト">
            <a:extLst>
              <a:ext uri="{FF2B5EF4-FFF2-40B4-BE49-F238E27FC236}">
                <a16:creationId xmlns:a16="http://schemas.microsoft.com/office/drawing/2014/main" id="{067BAEE7-0537-5790-5575-BCD50858DA4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524002" y="1690688"/>
            <a:ext cx="3810000" cy="3514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ビデオ会議のイラスト">
            <a:extLst>
              <a:ext uri="{FF2B5EF4-FFF2-40B4-BE49-F238E27FC236}">
                <a16:creationId xmlns:a16="http://schemas.microsoft.com/office/drawing/2014/main" id="{5CF96330-0C6D-6373-2AE4-386A646B331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858000" y="1690688"/>
            <a:ext cx="3514725" cy="351472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3B04D30-A717-EA76-2F62-A40160E0C96F}"/>
              </a:ext>
            </a:extLst>
          </p:cNvPr>
          <p:cNvSpPr txBox="1"/>
          <p:nvPr/>
        </p:nvSpPr>
        <p:spPr>
          <a:xfrm>
            <a:off x="2346013" y="5758654"/>
            <a:ext cx="2165978" cy="461665"/>
          </a:xfrm>
          <a:prstGeom prst="rect">
            <a:avLst/>
          </a:prstGeom>
          <a:noFill/>
        </p:spPr>
        <p:txBody>
          <a:bodyPr wrap="none" rtlCol="0">
            <a:spAutoFit/>
          </a:bodyPr>
          <a:lstStyle/>
          <a:p>
            <a:r>
              <a:rPr kumimoji="1" lang="ja-JP" altLang="en-US" sz="2400" dirty="0"/>
              <a:t>子・孫との会話</a:t>
            </a:r>
          </a:p>
        </p:txBody>
      </p:sp>
      <p:sp>
        <p:nvSpPr>
          <p:cNvPr id="8" name="テキスト ボックス 7">
            <a:extLst>
              <a:ext uri="{FF2B5EF4-FFF2-40B4-BE49-F238E27FC236}">
                <a16:creationId xmlns:a16="http://schemas.microsoft.com/office/drawing/2014/main" id="{A4AB5029-990A-AA33-5FF8-89AC7A0848DE}"/>
              </a:ext>
            </a:extLst>
          </p:cNvPr>
          <p:cNvSpPr txBox="1"/>
          <p:nvPr/>
        </p:nvSpPr>
        <p:spPr>
          <a:xfrm>
            <a:off x="6908315" y="5758655"/>
            <a:ext cx="3464410" cy="461665"/>
          </a:xfrm>
          <a:prstGeom prst="rect">
            <a:avLst/>
          </a:prstGeom>
          <a:noFill/>
        </p:spPr>
        <p:txBody>
          <a:bodyPr wrap="none" rtlCol="0">
            <a:spAutoFit/>
          </a:bodyPr>
          <a:lstStyle/>
          <a:p>
            <a:r>
              <a:rPr kumimoji="1" lang="ja-JP" altLang="en-US" sz="2400" dirty="0"/>
              <a:t>セミナーや会議への参加</a:t>
            </a:r>
          </a:p>
        </p:txBody>
      </p:sp>
    </p:spTree>
    <p:extLst>
      <p:ext uri="{BB962C8B-B14F-4D97-AF65-F5344CB8AC3E}">
        <p14:creationId xmlns:p14="http://schemas.microsoft.com/office/powerpoint/2010/main" val="3863824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797998-857F-4CA3-BE0D-F3A80F91425C}"/>
              </a:ext>
            </a:extLst>
          </p:cNvPr>
          <p:cNvSpPr>
            <a:spLocks noGrp="1"/>
          </p:cNvSpPr>
          <p:nvPr>
            <p:ph type="title"/>
          </p:nvPr>
        </p:nvSpPr>
        <p:spPr/>
        <p:txBody>
          <a:bodyPr>
            <a:normAutofit/>
          </a:bodyPr>
          <a:lstStyle/>
          <a:p>
            <a:pPr algn="ctr"/>
            <a:r>
              <a:rPr lang="ja-JP" altLang="en-US" dirty="0"/>
              <a:t>ズームのインストール</a:t>
            </a:r>
            <a:br>
              <a:rPr lang="en-US" altLang="ja-JP" dirty="0"/>
            </a:br>
            <a:r>
              <a:rPr lang="ja-JP" altLang="en-US" dirty="0"/>
              <a:t>③　ズームのインストール</a:t>
            </a:r>
          </a:p>
        </p:txBody>
      </p:sp>
      <p:sp>
        <p:nvSpPr>
          <p:cNvPr id="5" name="コンテンツ プレースホルダー 4">
            <a:extLst>
              <a:ext uri="{FF2B5EF4-FFF2-40B4-BE49-F238E27FC236}">
                <a16:creationId xmlns:a16="http://schemas.microsoft.com/office/drawing/2014/main" id="{B6A7376F-95D5-453E-819B-74F3B78E9EA3}"/>
              </a:ext>
            </a:extLst>
          </p:cNvPr>
          <p:cNvSpPr>
            <a:spLocks noGrp="1"/>
          </p:cNvSpPr>
          <p:nvPr>
            <p:ph sz="half" idx="1"/>
          </p:nvPr>
        </p:nvSpPr>
        <p:spPr>
          <a:xfrm>
            <a:off x="838200" y="1884362"/>
            <a:ext cx="5181600" cy="4351338"/>
          </a:xfrm>
        </p:spPr>
        <p:txBody>
          <a:bodyPr>
            <a:normAutofit/>
          </a:bodyPr>
          <a:lstStyle/>
          <a:p>
            <a:pPr marL="0" indent="0">
              <a:buNone/>
            </a:pPr>
            <a:r>
              <a:rPr lang="en-US" altLang="ja-JP" dirty="0">
                <a:latin typeface="+mn-ea"/>
              </a:rPr>
              <a:t>Android</a:t>
            </a:r>
          </a:p>
          <a:p>
            <a:pPr marL="514350" indent="-514350">
              <a:buFont typeface="+mj-lt"/>
              <a:buAutoNum type="arabicPeriod"/>
            </a:pPr>
            <a:r>
              <a:rPr lang="en-US" altLang="ja-JP" dirty="0">
                <a:latin typeface="+mn-ea"/>
              </a:rPr>
              <a:t>ZOOM Cloud Meeting</a:t>
            </a:r>
            <a:r>
              <a:rPr lang="ja-JP" altLang="en-US" dirty="0">
                <a:latin typeface="+mn-ea"/>
              </a:rPr>
              <a:t>のインストールボタンをたたく（タップ）</a:t>
            </a:r>
            <a:endParaRPr lang="en-US" altLang="ja-JP" dirty="0">
              <a:latin typeface="+mn-ea"/>
            </a:endParaRPr>
          </a:p>
        </p:txBody>
      </p:sp>
      <p:sp>
        <p:nvSpPr>
          <p:cNvPr id="6" name="コンテンツ プレースホルダー 5">
            <a:extLst>
              <a:ext uri="{FF2B5EF4-FFF2-40B4-BE49-F238E27FC236}">
                <a16:creationId xmlns:a16="http://schemas.microsoft.com/office/drawing/2014/main" id="{924948D7-EB39-4403-9808-871B7A78D3BF}"/>
              </a:ext>
            </a:extLst>
          </p:cNvPr>
          <p:cNvSpPr>
            <a:spLocks noGrp="1"/>
          </p:cNvSpPr>
          <p:nvPr>
            <p:ph sz="half" idx="2"/>
          </p:nvPr>
        </p:nvSpPr>
        <p:spPr/>
        <p:txBody>
          <a:bodyPr>
            <a:normAutofit/>
          </a:bodyPr>
          <a:lstStyle/>
          <a:p>
            <a:pPr marL="0" indent="0">
              <a:buNone/>
            </a:pPr>
            <a:r>
              <a:rPr lang="en-US" altLang="ja-JP" dirty="0">
                <a:latin typeface="+mn-ea"/>
              </a:rPr>
              <a:t>iPhone</a:t>
            </a:r>
          </a:p>
          <a:p>
            <a:pPr marL="514350" indent="-514350">
              <a:buFont typeface="+mj-lt"/>
              <a:buAutoNum type="arabicPeriod"/>
            </a:pPr>
            <a:r>
              <a:rPr lang="en-US" altLang="ja-JP" dirty="0">
                <a:latin typeface="+mn-ea"/>
              </a:rPr>
              <a:t>ZOOM Cloud Meeting</a:t>
            </a:r>
            <a:r>
              <a:rPr lang="ja-JP" altLang="en-US" dirty="0">
                <a:latin typeface="+mn-ea"/>
              </a:rPr>
              <a:t>の入手ボタンををたたく（タップ）</a:t>
            </a:r>
            <a:endParaRPr lang="en-US" altLang="ja-JP" dirty="0">
              <a:latin typeface="+mn-ea"/>
            </a:endParaRPr>
          </a:p>
          <a:p>
            <a:pPr marL="514350" indent="-514350">
              <a:buFont typeface="+mj-lt"/>
              <a:buAutoNum type="arabicPeriod"/>
            </a:pPr>
            <a:r>
              <a:rPr lang="ja-JP" altLang="en-US" dirty="0">
                <a:latin typeface="+mn-ea"/>
              </a:rPr>
              <a:t>インストールボタンをたたく（タップ）</a:t>
            </a:r>
            <a:endParaRPr lang="en-US" altLang="ja-JP" dirty="0">
              <a:latin typeface="+mn-ea"/>
            </a:endParaRPr>
          </a:p>
          <a:p>
            <a:pPr marL="514350" indent="-514350">
              <a:buFont typeface="+mj-lt"/>
              <a:buAutoNum type="arabicPeriod"/>
            </a:pPr>
            <a:r>
              <a:rPr lang="ja-JP" altLang="en-US" dirty="0">
                <a:latin typeface="+mn-ea"/>
              </a:rPr>
              <a:t>設定により、</a:t>
            </a:r>
            <a:r>
              <a:rPr lang="en-US" altLang="ja-JP" dirty="0" err="1">
                <a:latin typeface="+mn-ea"/>
              </a:rPr>
              <a:t>AppleID</a:t>
            </a:r>
            <a:r>
              <a:rPr lang="ja-JP" altLang="en-US" dirty="0">
                <a:latin typeface="+mn-ea"/>
              </a:rPr>
              <a:t>とパスワードを聞かれる</a:t>
            </a: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p:txBody>
      </p:sp>
      <p:pic>
        <p:nvPicPr>
          <p:cNvPr id="8" name="図 7">
            <a:extLst>
              <a:ext uri="{FF2B5EF4-FFF2-40B4-BE49-F238E27FC236}">
                <a16:creationId xmlns:a16="http://schemas.microsoft.com/office/drawing/2014/main" id="{36C4E965-5C82-CC5A-A54F-F3105E9A8AAA}"/>
              </a:ext>
            </a:extLst>
          </p:cNvPr>
          <p:cNvPicPr>
            <a:picLocks noChangeAspect="1"/>
          </p:cNvPicPr>
          <p:nvPr/>
        </p:nvPicPr>
        <p:blipFill>
          <a:blip r:embed="rId3"/>
          <a:stretch>
            <a:fillRect/>
          </a:stretch>
        </p:blipFill>
        <p:spPr>
          <a:xfrm>
            <a:off x="2119086" y="3656706"/>
            <a:ext cx="2344283" cy="2423750"/>
          </a:xfrm>
          <a:prstGeom prst="rect">
            <a:avLst/>
          </a:prstGeom>
        </p:spPr>
      </p:pic>
      <p:sp>
        <p:nvSpPr>
          <p:cNvPr id="14" name="四角形: 角を丸くする 13">
            <a:extLst>
              <a:ext uri="{FF2B5EF4-FFF2-40B4-BE49-F238E27FC236}">
                <a16:creationId xmlns:a16="http://schemas.microsoft.com/office/drawing/2014/main" id="{0B9FB83D-0927-86D9-C48B-27816A3761E4}"/>
              </a:ext>
            </a:extLst>
          </p:cNvPr>
          <p:cNvSpPr/>
          <p:nvPr/>
        </p:nvSpPr>
        <p:spPr>
          <a:xfrm>
            <a:off x="3429000" y="4582632"/>
            <a:ext cx="1034369" cy="445491"/>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006869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B56692-BBD0-E8E2-9CEF-857C32CA592A}"/>
              </a:ext>
            </a:extLst>
          </p:cNvPr>
          <p:cNvSpPr>
            <a:spLocks noGrp="1"/>
          </p:cNvSpPr>
          <p:nvPr>
            <p:ph type="title"/>
          </p:nvPr>
        </p:nvSpPr>
        <p:spPr/>
        <p:txBody>
          <a:bodyPr/>
          <a:lstStyle/>
          <a:p>
            <a:pPr algn="ctr"/>
            <a:r>
              <a:rPr kumimoji="1" lang="ja-JP" altLang="en-US" dirty="0"/>
              <a:t>ズームのインストール</a:t>
            </a:r>
            <a:br>
              <a:rPr kumimoji="1" lang="en-US" altLang="ja-JP" dirty="0"/>
            </a:br>
            <a:r>
              <a:rPr kumimoji="1" lang="ja-JP" altLang="en-US" dirty="0"/>
              <a:t>④　確認</a:t>
            </a:r>
          </a:p>
        </p:txBody>
      </p:sp>
      <p:sp>
        <p:nvSpPr>
          <p:cNvPr id="3" name="コンテンツ プレースホルダー 2">
            <a:extLst>
              <a:ext uri="{FF2B5EF4-FFF2-40B4-BE49-F238E27FC236}">
                <a16:creationId xmlns:a16="http://schemas.microsoft.com/office/drawing/2014/main" id="{950007EE-A35D-A6F9-B269-D6D25F85F145}"/>
              </a:ext>
            </a:extLst>
          </p:cNvPr>
          <p:cNvSpPr>
            <a:spLocks noGrp="1"/>
          </p:cNvSpPr>
          <p:nvPr>
            <p:ph sz="half" idx="1"/>
          </p:nvPr>
        </p:nvSpPr>
        <p:spPr/>
        <p:txBody>
          <a:bodyPr/>
          <a:lstStyle/>
          <a:p>
            <a:pPr marL="0" indent="0">
              <a:buNone/>
            </a:pPr>
            <a:r>
              <a:rPr kumimoji="1" lang="en-US" altLang="ja-JP" dirty="0">
                <a:latin typeface="+mn-ea"/>
              </a:rPr>
              <a:t>Android</a:t>
            </a:r>
          </a:p>
          <a:p>
            <a:r>
              <a:rPr kumimoji="1" lang="ja-JP" altLang="en-US" dirty="0">
                <a:latin typeface="+mn-ea"/>
              </a:rPr>
              <a:t>ホーム画面にズームのアイコンが出ていることを確認</a:t>
            </a:r>
          </a:p>
        </p:txBody>
      </p:sp>
      <p:sp>
        <p:nvSpPr>
          <p:cNvPr id="4" name="コンテンツ プレースホルダー 3">
            <a:extLst>
              <a:ext uri="{FF2B5EF4-FFF2-40B4-BE49-F238E27FC236}">
                <a16:creationId xmlns:a16="http://schemas.microsoft.com/office/drawing/2014/main" id="{0B61BB5E-BE55-1A65-4230-AF1092810AB2}"/>
              </a:ext>
            </a:extLst>
          </p:cNvPr>
          <p:cNvSpPr>
            <a:spLocks noGrp="1"/>
          </p:cNvSpPr>
          <p:nvPr>
            <p:ph sz="half" idx="2"/>
          </p:nvPr>
        </p:nvSpPr>
        <p:spPr/>
        <p:txBody>
          <a:bodyPr/>
          <a:lstStyle/>
          <a:p>
            <a:pPr marL="0" indent="0">
              <a:buNone/>
            </a:pPr>
            <a:r>
              <a:rPr kumimoji="1" lang="en-US" altLang="ja-JP" dirty="0">
                <a:latin typeface="+mn-ea"/>
              </a:rPr>
              <a:t>iPhone</a:t>
            </a:r>
          </a:p>
          <a:p>
            <a:r>
              <a:rPr kumimoji="1" lang="ja-JP" altLang="en-US" dirty="0"/>
              <a:t>ホーム画面にズームのアイコンが出ていることを確認</a:t>
            </a:r>
          </a:p>
          <a:p>
            <a:endParaRPr kumimoji="1" lang="ja-JP" altLang="en-US" dirty="0"/>
          </a:p>
        </p:txBody>
      </p:sp>
      <p:pic>
        <p:nvPicPr>
          <p:cNvPr id="6" name="図 5">
            <a:extLst>
              <a:ext uri="{FF2B5EF4-FFF2-40B4-BE49-F238E27FC236}">
                <a16:creationId xmlns:a16="http://schemas.microsoft.com/office/drawing/2014/main" id="{EB5A81FD-A926-9AE7-BAD7-DE401FC0D7F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802926" y="3200163"/>
            <a:ext cx="2433748" cy="24706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7406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A3AC813D-BFE9-B412-23EE-3C7DCA0C9E38}"/>
              </a:ext>
            </a:extLst>
          </p:cNvPr>
          <p:cNvSpPr>
            <a:spLocks noGrp="1"/>
          </p:cNvSpPr>
          <p:nvPr>
            <p:ph type="title"/>
          </p:nvPr>
        </p:nvSpPr>
        <p:spPr>
          <a:xfrm>
            <a:off x="1388209" y="5554639"/>
            <a:ext cx="9654076" cy="982473"/>
          </a:xfrm>
        </p:spPr>
        <p:txBody>
          <a:bodyPr>
            <a:normAutofit/>
          </a:bodyPr>
          <a:lstStyle/>
          <a:p>
            <a:r>
              <a:rPr lang="ja-JP" altLang="en-US" sz="4000" dirty="0">
                <a:solidFill>
                  <a:srgbClr val="FFFFFF"/>
                </a:solidFill>
              </a:rPr>
              <a:t>インストール練習</a:t>
            </a:r>
          </a:p>
        </p:txBody>
      </p:sp>
      <p:sp>
        <p:nvSpPr>
          <p:cNvPr id="2" name="コンテンツ プレースホルダー 1">
            <a:extLst>
              <a:ext uri="{FF2B5EF4-FFF2-40B4-BE49-F238E27FC236}">
                <a16:creationId xmlns:a16="http://schemas.microsoft.com/office/drawing/2014/main" id="{EAB5C1F9-AE02-7019-180D-9D17F2CDD3A7}"/>
              </a:ext>
            </a:extLst>
          </p:cNvPr>
          <p:cNvSpPr>
            <a:spLocks noGrp="1"/>
          </p:cNvSpPr>
          <p:nvPr>
            <p:ph idx="1"/>
          </p:nvPr>
        </p:nvSpPr>
        <p:spPr>
          <a:xfrm>
            <a:off x="1388210" y="824249"/>
            <a:ext cx="9654076" cy="3837904"/>
          </a:xfrm>
        </p:spPr>
        <p:txBody>
          <a:bodyPr anchor="ctr">
            <a:normAutofit/>
          </a:bodyPr>
          <a:lstStyle/>
          <a:p>
            <a:pPr marL="0" indent="0">
              <a:buNone/>
            </a:pPr>
            <a:r>
              <a:rPr lang="ja-JP" altLang="en-US" sz="3600" dirty="0"/>
              <a:t>ズームを入れてみましょう</a:t>
            </a:r>
          </a:p>
        </p:txBody>
      </p:sp>
    </p:spTree>
    <p:extLst>
      <p:ext uri="{BB962C8B-B14F-4D97-AF65-F5344CB8AC3E}">
        <p14:creationId xmlns:p14="http://schemas.microsoft.com/office/powerpoint/2010/main" val="1190598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AF167A-6541-3C1B-2939-10818B392C6F}"/>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kumimoji="1" lang="ja-JP" altLang="en-US" sz="4000" kern="1200">
                <a:solidFill>
                  <a:schemeClr val="tx2"/>
                </a:solidFill>
                <a:latin typeface="+mj-lt"/>
                <a:ea typeface="+mj-ea"/>
                <a:cs typeface="+mj-cs"/>
              </a:rPr>
              <a:t>休憩</a:t>
            </a:r>
          </a:p>
        </p:txBody>
      </p:sp>
      <p:pic>
        <p:nvPicPr>
          <p:cNvPr id="6" name="Graphic 5" descr="コーヒー">
            <a:extLst>
              <a:ext uri="{FF2B5EF4-FFF2-40B4-BE49-F238E27FC236}">
                <a16:creationId xmlns:a16="http://schemas.microsoft.com/office/drawing/2014/main" id="{3B2406CB-14F6-052B-3BB2-273856850D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14396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7E73B53-4A21-92E7-F1AD-00DA9A27DD7F}"/>
              </a:ext>
            </a:extLst>
          </p:cNvPr>
          <p:cNvSpPr>
            <a:spLocks noGrp="1"/>
          </p:cNvSpPr>
          <p:nvPr>
            <p:ph type="title"/>
          </p:nvPr>
        </p:nvSpPr>
        <p:spPr/>
        <p:txBody>
          <a:bodyPr/>
          <a:lstStyle/>
          <a:p>
            <a:pPr algn="ctr"/>
            <a:r>
              <a:rPr lang="ja-JP" altLang="en-US" dirty="0"/>
              <a:t>今日のトピック</a:t>
            </a:r>
          </a:p>
        </p:txBody>
      </p:sp>
      <p:graphicFrame>
        <p:nvGraphicFramePr>
          <p:cNvPr id="4" name="コンテンツ プレースホルダー 3">
            <a:extLst>
              <a:ext uri="{FF2B5EF4-FFF2-40B4-BE49-F238E27FC236}">
                <a16:creationId xmlns:a16="http://schemas.microsoft.com/office/drawing/2014/main" id="{67C3A9E8-B692-3D3D-51EC-FD478FAEC3C1}"/>
              </a:ext>
            </a:extLst>
          </p:cNvPr>
          <p:cNvGraphicFramePr>
            <a:graphicFrameLocks noGrp="1"/>
          </p:cNvGraphicFramePr>
          <p:nvPr>
            <p:ph idx="1"/>
            <p:extLst>
              <p:ext uri="{D42A27DB-BD31-4B8C-83A1-F6EECF244321}">
                <p14:modId xmlns:p14="http://schemas.microsoft.com/office/powerpoint/2010/main" val="10339954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3797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F0506C8-F590-45A3-EC6A-5E502D6EFA65}"/>
              </a:ext>
            </a:extLst>
          </p:cNvPr>
          <p:cNvSpPr>
            <a:spLocks noGrp="1"/>
          </p:cNvSpPr>
          <p:nvPr>
            <p:ph type="title"/>
          </p:nvPr>
        </p:nvSpPr>
        <p:spPr/>
        <p:txBody>
          <a:bodyPr/>
          <a:lstStyle/>
          <a:p>
            <a:pPr algn="ctr"/>
            <a:r>
              <a:rPr kumimoji="1" lang="ja-JP" altLang="en-US" dirty="0"/>
              <a:t>招待メールを開いてください</a:t>
            </a:r>
            <a:endParaRPr lang="ja-JP" altLang="en-US" dirty="0"/>
          </a:p>
        </p:txBody>
      </p:sp>
      <p:sp>
        <p:nvSpPr>
          <p:cNvPr id="5" name="コンテンツ プレースホルダー 4">
            <a:extLst>
              <a:ext uri="{FF2B5EF4-FFF2-40B4-BE49-F238E27FC236}">
                <a16:creationId xmlns:a16="http://schemas.microsoft.com/office/drawing/2014/main" id="{D4B09EB6-68FD-A8FD-E050-891FDCA72A4F}"/>
              </a:ext>
            </a:extLst>
          </p:cNvPr>
          <p:cNvSpPr>
            <a:spLocks noGrp="1"/>
          </p:cNvSpPr>
          <p:nvPr>
            <p:ph idx="1"/>
          </p:nvPr>
        </p:nvSpPr>
        <p:spPr/>
        <p:txBody>
          <a:bodyPr/>
          <a:lstStyle/>
          <a:p>
            <a:r>
              <a:rPr lang="ja-JP" altLang="en-US" dirty="0"/>
              <a:t>事前に以下のようなメールが送られています。メールで探してください。別の機会では、メールでなくショートメッセージでかもしれません。</a:t>
            </a:r>
            <a:endParaRPr lang="en-US" altLang="ja-JP" dirty="0"/>
          </a:p>
          <a:p>
            <a:endParaRPr lang="ja-JP" altLang="en-US" dirty="0"/>
          </a:p>
        </p:txBody>
      </p:sp>
      <p:sp>
        <p:nvSpPr>
          <p:cNvPr id="8" name="Rectangle 5">
            <a:extLst>
              <a:ext uri="{FF2B5EF4-FFF2-40B4-BE49-F238E27FC236}">
                <a16:creationId xmlns:a16="http://schemas.microsoft.com/office/drawing/2014/main" id="{CEA65EB2-2F89-E858-BAAA-1357A4898FC5}"/>
              </a:ext>
            </a:extLst>
          </p:cNvPr>
          <p:cNvSpPr txBox="1">
            <a:spLocks noChangeArrowheads="1"/>
          </p:cNvSpPr>
          <p:nvPr/>
        </p:nvSpPr>
        <p:spPr bwMode="auto">
          <a:xfrm>
            <a:off x="1481200" y="3429000"/>
            <a:ext cx="9156674" cy="1631216"/>
          </a:xfrm>
          <a:prstGeom prst="rect">
            <a:avLst/>
          </a:prstGeom>
          <a:solidFill>
            <a:schemeClr val="accent4">
              <a:lumMod val="20000"/>
              <a:lumOff val="80000"/>
            </a:schemeClr>
          </a:solidFill>
          <a:ln>
            <a:noFill/>
          </a:ln>
          <a:effectLst/>
        </p:spPr>
        <p:txBody>
          <a:bodyPr vert="horz" wrap="non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1800" kern="1200">
                <a:solidFill>
                  <a:schemeClr val="tx1"/>
                </a:solidFill>
                <a:latin typeface="Arial" panose="020B0604020202020204" pitchFamily="34" charset="0"/>
                <a:ea typeface="+mn-ea"/>
                <a:cs typeface="+mn-cs"/>
              </a:defRPr>
            </a:lvl9pPr>
          </a:lstStyle>
          <a:p>
            <a:pPr marL="0" indent="0">
              <a:lnSpc>
                <a:spcPct val="100000"/>
              </a:lnSpc>
              <a:buFontTx/>
              <a:buNone/>
            </a:pPr>
            <a:r>
              <a:rPr kumimoji="0" lang="ja-JP" altLang="ja-JP" sz="2000" dirty="0">
                <a:solidFill>
                  <a:srgbClr val="222222"/>
                </a:solidFill>
                <a:cs typeface="Arial" panose="020B0604020202020204" pitchFamily="34" charset="0"/>
              </a:rPr>
              <a:t>Zoomミーティングに参加する</a:t>
            </a:r>
            <a:br>
              <a:rPr kumimoji="0" lang="ja-JP" altLang="ja-JP" sz="2000" dirty="0"/>
            </a:br>
            <a:r>
              <a:rPr kumimoji="0" lang="ja-JP" altLang="ja-JP" sz="2000" dirty="0">
                <a:solidFill>
                  <a:srgbClr val="1155CC"/>
                </a:solidFill>
                <a:cs typeface="Arial" panose="020B0604020202020204" pitchFamily="34" charset="0"/>
                <a:hlinkClick r:id="rId2"/>
              </a:rPr>
              <a:t>https://zoom.us/j/98765341858?pwd=dVJqQmV5YW5ydmo2cjlpRFltQ0E0dz09</a:t>
            </a:r>
            <a:br>
              <a:rPr kumimoji="0" lang="ja-JP" altLang="ja-JP" sz="2000" dirty="0"/>
            </a:br>
            <a:br>
              <a:rPr kumimoji="0" lang="ja-JP" altLang="ja-JP" sz="2000" dirty="0"/>
            </a:br>
            <a:r>
              <a:rPr kumimoji="0" lang="ja-JP" altLang="ja-JP" sz="2000" dirty="0">
                <a:cs typeface="Arial" panose="020B0604020202020204" pitchFamily="34" charset="0"/>
              </a:rPr>
              <a:t>ミーティングID</a:t>
            </a:r>
            <a:r>
              <a:rPr kumimoji="0" lang="ja-JP" altLang="ja-JP" sz="2000" dirty="0">
                <a:solidFill>
                  <a:srgbClr val="222222"/>
                </a:solidFill>
                <a:cs typeface="Arial" panose="020B0604020202020204" pitchFamily="34" charset="0"/>
              </a:rPr>
              <a:t>: 987 6534 1858</a:t>
            </a:r>
            <a:br>
              <a:rPr kumimoji="0" lang="ja-JP" altLang="ja-JP" sz="2000" dirty="0"/>
            </a:br>
            <a:r>
              <a:rPr kumimoji="0" lang="ja-JP" altLang="ja-JP" sz="2000" dirty="0">
                <a:solidFill>
                  <a:srgbClr val="222222"/>
                </a:solidFill>
                <a:cs typeface="Arial" panose="020B0604020202020204" pitchFamily="34" charset="0"/>
              </a:rPr>
              <a:t>パスコード: 779636</a:t>
            </a:r>
            <a:r>
              <a:rPr kumimoji="0" lang="ja-JP" altLang="ja-JP" sz="2000" dirty="0"/>
              <a:t> </a:t>
            </a:r>
          </a:p>
        </p:txBody>
      </p:sp>
      <p:sp>
        <p:nvSpPr>
          <p:cNvPr id="9" name="吹き出し: 線 8">
            <a:extLst>
              <a:ext uri="{FF2B5EF4-FFF2-40B4-BE49-F238E27FC236}">
                <a16:creationId xmlns:a16="http://schemas.microsoft.com/office/drawing/2014/main" id="{BBB36307-0CCE-6270-2D80-5EB49B9B2E77}"/>
              </a:ext>
            </a:extLst>
          </p:cNvPr>
          <p:cNvSpPr/>
          <p:nvPr/>
        </p:nvSpPr>
        <p:spPr>
          <a:xfrm>
            <a:off x="10047767" y="2860928"/>
            <a:ext cx="1180214" cy="882502"/>
          </a:xfrm>
          <a:prstGeom prst="borderCallout1">
            <a:avLst>
              <a:gd name="adj1" fmla="val 18750"/>
              <a:gd name="adj2" fmla="val -8333"/>
              <a:gd name="adj3" fmla="val 141637"/>
              <a:gd name="adj4" fmla="val -11743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800" dirty="0"/>
              <a:t>リンク</a:t>
            </a:r>
          </a:p>
        </p:txBody>
      </p:sp>
      <p:sp>
        <p:nvSpPr>
          <p:cNvPr id="10" name="吹き出し: 線 9">
            <a:extLst>
              <a:ext uri="{FF2B5EF4-FFF2-40B4-BE49-F238E27FC236}">
                <a16:creationId xmlns:a16="http://schemas.microsoft.com/office/drawing/2014/main" id="{FFB06FC0-312A-3979-CB2A-22EE87119554}"/>
              </a:ext>
            </a:extLst>
          </p:cNvPr>
          <p:cNvSpPr/>
          <p:nvPr/>
        </p:nvSpPr>
        <p:spPr>
          <a:xfrm>
            <a:off x="4788194" y="5429398"/>
            <a:ext cx="4855537" cy="882502"/>
          </a:xfrm>
          <a:prstGeom prst="borderCallout1">
            <a:avLst>
              <a:gd name="adj1" fmla="val 18750"/>
              <a:gd name="adj2" fmla="val -8333"/>
              <a:gd name="adj3" fmla="val -68223"/>
              <a:gd name="adj4" fmla="val -1999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800" dirty="0"/>
              <a:t>ミーティングＩＤとパスコード</a:t>
            </a:r>
          </a:p>
        </p:txBody>
      </p:sp>
    </p:spTree>
    <p:extLst>
      <p:ext uri="{BB962C8B-B14F-4D97-AF65-F5344CB8AC3E}">
        <p14:creationId xmlns:p14="http://schemas.microsoft.com/office/powerpoint/2010/main" val="1731888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0567D3-20C7-AB92-48E8-6AB857FC483D}"/>
              </a:ext>
            </a:extLst>
          </p:cNvPr>
          <p:cNvSpPr>
            <a:spLocks noGrp="1"/>
          </p:cNvSpPr>
          <p:nvPr>
            <p:ph type="title"/>
          </p:nvPr>
        </p:nvSpPr>
        <p:spPr>
          <a:xfrm>
            <a:off x="838200" y="474245"/>
            <a:ext cx="10515600" cy="1325563"/>
          </a:xfrm>
        </p:spPr>
        <p:txBody>
          <a:bodyPr/>
          <a:lstStyle/>
          <a:p>
            <a:pPr algn="ctr"/>
            <a:r>
              <a:rPr lang="ja-JP" altLang="en-US" dirty="0"/>
              <a:t>ミーティング参加には二つの方法がある</a:t>
            </a:r>
            <a:endParaRPr kumimoji="1" lang="ja-JP" altLang="en-US" dirty="0"/>
          </a:p>
        </p:txBody>
      </p:sp>
      <p:graphicFrame>
        <p:nvGraphicFramePr>
          <p:cNvPr id="5" name="コンテンツ プレースホルダー 4">
            <a:extLst>
              <a:ext uri="{FF2B5EF4-FFF2-40B4-BE49-F238E27FC236}">
                <a16:creationId xmlns:a16="http://schemas.microsoft.com/office/drawing/2014/main" id="{8A25C2AD-8261-D50F-6891-B5C2395E6154}"/>
              </a:ext>
            </a:extLst>
          </p:cNvPr>
          <p:cNvGraphicFramePr>
            <a:graphicFrameLocks noGrp="1"/>
          </p:cNvGraphicFramePr>
          <p:nvPr>
            <p:ph idx="1"/>
            <p:extLst>
              <p:ext uri="{D42A27DB-BD31-4B8C-83A1-F6EECF244321}">
                <p14:modId xmlns:p14="http://schemas.microsoft.com/office/powerpoint/2010/main" val="75313395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8122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D23AEE-B292-0A23-155B-DA61A236F068}"/>
              </a:ext>
            </a:extLst>
          </p:cNvPr>
          <p:cNvSpPr>
            <a:spLocks noGrp="1"/>
          </p:cNvSpPr>
          <p:nvPr>
            <p:ph type="title"/>
          </p:nvPr>
        </p:nvSpPr>
        <p:spPr/>
        <p:txBody>
          <a:bodyPr/>
          <a:lstStyle/>
          <a:p>
            <a:pPr algn="ctr"/>
            <a:r>
              <a:rPr kumimoji="1" lang="ja-JP" altLang="en-US" dirty="0"/>
              <a:t>方法１：　リンクから</a:t>
            </a:r>
            <a:r>
              <a:rPr kumimoji="1" lang="ja-JP" altLang="en-US" dirty="0">
                <a:latin typeface="+mj-ea"/>
              </a:rPr>
              <a:t>（</a:t>
            </a:r>
            <a:r>
              <a:rPr kumimoji="1" lang="en-US" altLang="ja-JP" dirty="0">
                <a:latin typeface="+mj-ea"/>
              </a:rPr>
              <a:t>Android</a:t>
            </a:r>
            <a:r>
              <a:rPr kumimoji="1" lang="ja-JP" altLang="en-US" dirty="0">
                <a:latin typeface="+mj-ea"/>
              </a:rPr>
              <a:t>）</a:t>
            </a:r>
            <a:br>
              <a:rPr kumimoji="1" lang="en-US" altLang="ja-JP" dirty="0">
                <a:latin typeface="+mj-ea"/>
              </a:rPr>
            </a:br>
            <a:r>
              <a:rPr kumimoji="1" lang="ja-JP" altLang="en-US" dirty="0">
                <a:latin typeface="+mj-ea"/>
              </a:rPr>
              <a:t>①　入室</a:t>
            </a:r>
          </a:p>
        </p:txBody>
      </p:sp>
      <p:sp>
        <p:nvSpPr>
          <p:cNvPr id="3" name="コンテンツ プレースホルダー 2">
            <a:extLst>
              <a:ext uri="{FF2B5EF4-FFF2-40B4-BE49-F238E27FC236}">
                <a16:creationId xmlns:a16="http://schemas.microsoft.com/office/drawing/2014/main" id="{DDE62553-2492-AA82-1151-EABFB67D6138}"/>
              </a:ext>
            </a:extLst>
          </p:cNvPr>
          <p:cNvSpPr>
            <a:spLocks noGrp="1"/>
          </p:cNvSpPr>
          <p:nvPr>
            <p:ph idx="1"/>
          </p:nvPr>
        </p:nvSpPr>
        <p:spPr/>
        <p:txBody>
          <a:bodyPr>
            <a:normAutofit/>
          </a:bodyPr>
          <a:lstStyle/>
          <a:p>
            <a:r>
              <a:rPr kumimoji="1" lang="ja-JP" altLang="en-US" dirty="0">
                <a:latin typeface="+mn-ea"/>
              </a:rPr>
              <a:t>どのアプリで開くと聞かれたら、「</a:t>
            </a:r>
            <a:r>
              <a:rPr kumimoji="1" lang="en-US" altLang="ja-JP" dirty="0">
                <a:latin typeface="+mn-ea"/>
              </a:rPr>
              <a:t>zoom</a:t>
            </a:r>
            <a:r>
              <a:rPr kumimoji="1" lang="ja-JP" altLang="en-US" dirty="0">
                <a:latin typeface="+mn-ea"/>
              </a:rPr>
              <a:t>」と「常時」を選ぶ</a:t>
            </a:r>
            <a:endParaRPr kumimoji="1" lang="en-US" altLang="ja-JP" dirty="0">
              <a:latin typeface="+mn-ea"/>
            </a:endParaRPr>
          </a:p>
          <a:p>
            <a:r>
              <a:rPr kumimoji="1" lang="ja-JP" altLang="en-US" dirty="0">
                <a:latin typeface="+mn-ea"/>
              </a:rPr>
              <a:t>初めての場合、</a:t>
            </a:r>
            <a:endParaRPr kumimoji="1" lang="en-US" altLang="ja-JP" dirty="0">
              <a:latin typeface="+mn-ea"/>
            </a:endParaRPr>
          </a:p>
          <a:p>
            <a:pPr lvl="1"/>
            <a:r>
              <a:rPr kumimoji="1" lang="ja-JP" altLang="en-US" dirty="0">
                <a:latin typeface="BIZ UDPゴシック" panose="020B0400000000000000" pitchFamily="50" charset="-128"/>
                <a:ea typeface="BIZ UDPゴシック" panose="020B0400000000000000" pitchFamily="50" charset="-128"/>
              </a:rPr>
              <a:t>（初回に限り） </a:t>
            </a:r>
            <a:r>
              <a:rPr kumimoji="1" lang="ja-JP" altLang="en-US" dirty="0">
                <a:latin typeface="+mn-ea"/>
              </a:rPr>
              <a:t>名前を聞かれるので、わかりやすい名前を入力する</a:t>
            </a:r>
            <a:endParaRPr kumimoji="1" lang="en-US" altLang="ja-JP" dirty="0">
              <a:latin typeface="+mn-ea"/>
            </a:endParaRPr>
          </a:p>
          <a:p>
            <a:pPr lvl="1"/>
            <a:r>
              <a:rPr kumimoji="1" lang="ja-JP" altLang="en-US" dirty="0">
                <a:latin typeface="BIZ UDPゴシック" panose="020B0400000000000000" pitchFamily="50" charset="-128"/>
                <a:ea typeface="BIZ UDPゴシック" panose="020B0400000000000000" pitchFamily="50" charset="-128"/>
              </a:rPr>
              <a:t>（初回に限り） </a:t>
            </a:r>
            <a:r>
              <a:rPr lang="en-US" altLang="ja-JP" dirty="0">
                <a:latin typeface="+mn-ea"/>
              </a:rPr>
              <a:t>Zoom</a:t>
            </a:r>
            <a:r>
              <a:rPr lang="ja-JP" altLang="en-US" dirty="0">
                <a:latin typeface="+mn-ea"/>
              </a:rPr>
              <a:t>がカメラ等利用を許可するかを聞かれるので、「アプリ使用時のみ」許可する</a:t>
            </a:r>
            <a:endParaRPr lang="en-US" altLang="ja-JP" dirty="0">
              <a:latin typeface="+mn-ea"/>
            </a:endParaRPr>
          </a:p>
          <a:p>
            <a:pPr lvl="1"/>
            <a:r>
              <a:rPr kumimoji="1" lang="ja-JP" altLang="en-US" dirty="0">
                <a:latin typeface="+mn-ea"/>
              </a:rPr>
              <a:t>「ビデオ付きで参加」ボタンをたたく</a:t>
            </a:r>
            <a:endParaRPr kumimoji="1" lang="en-US" altLang="ja-JP" dirty="0">
              <a:latin typeface="+mn-ea"/>
            </a:endParaRPr>
          </a:p>
          <a:p>
            <a:pPr lvl="1"/>
            <a:r>
              <a:rPr lang="ja-JP" altLang="en-US" dirty="0">
                <a:latin typeface="+mn-ea"/>
              </a:rPr>
              <a:t>主催者が入室を許可するのを待つ</a:t>
            </a:r>
            <a:endParaRPr lang="en-US" altLang="ja-JP" dirty="0">
              <a:latin typeface="+mn-ea"/>
            </a:endParaRPr>
          </a:p>
          <a:p>
            <a:pPr lvl="1"/>
            <a:r>
              <a:rPr kumimoji="1" lang="ja-JP" altLang="en-US" dirty="0">
                <a:latin typeface="+mn-ea"/>
              </a:rPr>
              <a:t>入室</a:t>
            </a:r>
            <a:r>
              <a:rPr lang="ja-JP" altLang="en-US" dirty="0">
                <a:latin typeface="+mn-ea"/>
              </a:rPr>
              <a:t>して</a:t>
            </a:r>
            <a:r>
              <a:rPr kumimoji="1" lang="ja-JP" altLang="en-US" dirty="0">
                <a:latin typeface="+mn-ea"/>
              </a:rPr>
              <a:t>、左下で「</a:t>
            </a:r>
            <a:r>
              <a:rPr kumimoji="1" lang="en-US" altLang="ja-JP" dirty="0" err="1">
                <a:latin typeface="+mn-ea"/>
              </a:rPr>
              <a:t>Wifi</a:t>
            </a:r>
            <a:r>
              <a:rPr kumimoji="1" lang="ja-JP" altLang="en-US" dirty="0">
                <a:latin typeface="+mn-ea"/>
              </a:rPr>
              <a:t>または携帯のデータ」を選ぶ</a:t>
            </a:r>
            <a:endParaRPr kumimoji="1" lang="en-US" altLang="ja-JP" dirty="0">
              <a:latin typeface="+mn-ea"/>
            </a:endParaRPr>
          </a:p>
          <a:p>
            <a:pPr lvl="1"/>
            <a:r>
              <a:rPr kumimoji="1" lang="ja-JP" altLang="en-US" dirty="0">
                <a:latin typeface="BIZ UDPゴシック" panose="020B0400000000000000" pitchFamily="50" charset="-128"/>
                <a:ea typeface="BIZ UDPゴシック" panose="020B0400000000000000" pitchFamily="50" charset="-128"/>
              </a:rPr>
              <a:t>（初回に限り） </a:t>
            </a:r>
            <a:r>
              <a:rPr lang="ja-JP" altLang="en-US" dirty="0">
                <a:latin typeface="+mn-ea"/>
              </a:rPr>
              <a:t>音声の録音を許可するかどうか聞かれるので、よしなに。</a:t>
            </a:r>
            <a:endParaRPr kumimoji="1" lang="en-US" altLang="ja-JP" dirty="0">
              <a:latin typeface="+mn-ea"/>
            </a:endParaRPr>
          </a:p>
        </p:txBody>
      </p:sp>
    </p:spTree>
    <p:extLst>
      <p:ext uri="{BB962C8B-B14F-4D97-AF65-F5344CB8AC3E}">
        <p14:creationId xmlns:p14="http://schemas.microsoft.com/office/powerpoint/2010/main" val="3786931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D23AEE-B292-0A23-155B-DA61A236F068}"/>
              </a:ext>
            </a:extLst>
          </p:cNvPr>
          <p:cNvSpPr>
            <a:spLocks noGrp="1"/>
          </p:cNvSpPr>
          <p:nvPr>
            <p:ph type="title"/>
          </p:nvPr>
        </p:nvSpPr>
        <p:spPr/>
        <p:txBody>
          <a:bodyPr/>
          <a:lstStyle/>
          <a:p>
            <a:pPr algn="ctr"/>
            <a:r>
              <a:rPr kumimoji="1" lang="ja-JP" altLang="en-US" dirty="0"/>
              <a:t>方法</a:t>
            </a:r>
            <a:r>
              <a:rPr lang="ja-JP" altLang="en-US" dirty="0"/>
              <a:t>１：　</a:t>
            </a:r>
            <a:r>
              <a:rPr kumimoji="1" lang="ja-JP" altLang="en-US" dirty="0"/>
              <a:t>リンクから</a:t>
            </a:r>
            <a:r>
              <a:rPr kumimoji="1" lang="en-US" altLang="ja-JP" dirty="0">
                <a:latin typeface="+mj-ea"/>
              </a:rPr>
              <a:t>(iPhone)</a:t>
            </a:r>
            <a:br>
              <a:rPr kumimoji="1" lang="en-US" altLang="ja-JP" dirty="0">
                <a:latin typeface="+mj-ea"/>
              </a:rPr>
            </a:br>
            <a:r>
              <a:rPr kumimoji="1" lang="ja-JP" altLang="en-US" dirty="0">
                <a:latin typeface="+mj-ea"/>
              </a:rPr>
              <a:t>①　入室</a:t>
            </a:r>
          </a:p>
        </p:txBody>
      </p:sp>
      <p:sp>
        <p:nvSpPr>
          <p:cNvPr id="4" name="コンテンツ プレースホルダー 3">
            <a:extLst>
              <a:ext uri="{FF2B5EF4-FFF2-40B4-BE49-F238E27FC236}">
                <a16:creationId xmlns:a16="http://schemas.microsoft.com/office/drawing/2014/main" id="{D4CAA4A2-250F-BE18-B859-E05795E0FDF4}"/>
              </a:ext>
            </a:extLst>
          </p:cNvPr>
          <p:cNvSpPr>
            <a:spLocks noGrp="1"/>
          </p:cNvSpPr>
          <p:nvPr>
            <p:ph idx="1"/>
          </p:nvPr>
        </p:nvSpPr>
        <p:spPr/>
        <p:txBody>
          <a:bodyPr>
            <a:normAutofit/>
          </a:bodyPr>
          <a:lstStyle/>
          <a:p>
            <a:r>
              <a:rPr kumimoji="1" lang="ja-JP" altLang="en-US" dirty="0">
                <a:latin typeface="BIZ UDPゴシック" panose="020B0400000000000000" pitchFamily="50" charset="-128"/>
                <a:ea typeface="BIZ UDPゴシック" panose="020B0400000000000000" pitchFamily="50" charset="-128"/>
              </a:rPr>
              <a:t>初めての場合、</a:t>
            </a:r>
            <a:endParaRPr kumimoji="1" lang="en-US" altLang="ja-JP" dirty="0">
              <a:latin typeface="BIZ UDPゴシック" panose="020B0400000000000000" pitchFamily="50" charset="-128"/>
              <a:ea typeface="BIZ UDPゴシック" panose="020B0400000000000000" pitchFamily="50" charset="-128"/>
            </a:endParaRPr>
          </a:p>
          <a:p>
            <a:pPr lvl="1"/>
            <a:r>
              <a:rPr kumimoji="1" lang="ja-JP" altLang="en-US" dirty="0">
                <a:latin typeface="BIZ UDPゴシック" panose="020B0400000000000000" pitchFamily="50" charset="-128"/>
                <a:ea typeface="BIZ UDPゴシック" panose="020B0400000000000000" pitchFamily="50" charset="-128"/>
              </a:rPr>
              <a:t>（初回に限り） 名前を聞かれるので、わかりやすい名前を入力する</a:t>
            </a:r>
            <a:endParaRPr kumimoji="1" lang="en-US" altLang="ja-JP" dirty="0">
              <a:latin typeface="BIZ UDPゴシック" panose="020B0400000000000000" pitchFamily="50" charset="-128"/>
              <a:ea typeface="BIZ UDPゴシック" panose="020B0400000000000000" pitchFamily="50" charset="-128"/>
            </a:endParaRPr>
          </a:p>
          <a:p>
            <a:pPr lvl="1"/>
            <a:r>
              <a:rPr kumimoji="1" lang="ja-JP" altLang="en-US" dirty="0">
                <a:latin typeface="BIZ UDPゴシック" panose="020B0400000000000000" pitchFamily="50" charset="-128"/>
                <a:ea typeface="BIZ UDPゴシック" panose="020B0400000000000000" pitchFamily="50" charset="-128"/>
              </a:rPr>
              <a:t>（初回に限り） </a:t>
            </a:r>
            <a:r>
              <a:rPr lang="ja-JP" altLang="en-US" dirty="0">
                <a:latin typeface="BIZ UDPゴシック" panose="020B0400000000000000" pitchFamily="50" charset="-128"/>
                <a:ea typeface="BIZ UDPゴシック" panose="020B0400000000000000" pitchFamily="50" charset="-128"/>
              </a:rPr>
              <a:t>カメラの使用を許可するかに対し、</a:t>
            </a:r>
            <a:r>
              <a:rPr lang="en-US" altLang="ja-JP" dirty="0">
                <a:latin typeface="BIZ UDPゴシック" panose="020B0400000000000000" pitchFamily="50" charset="-128"/>
                <a:ea typeface="BIZ UDPゴシック" panose="020B0400000000000000" pitchFamily="50" charset="-128"/>
              </a:rPr>
              <a:t>OK</a:t>
            </a:r>
          </a:p>
          <a:p>
            <a:pPr lvl="1"/>
            <a:r>
              <a:rPr lang="ja-JP" altLang="en-US" dirty="0">
                <a:latin typeface="BIZ UDPゴシック" panose="020B0400000000000000" pitchFamily="50" charset="-128"/>
                <a:ea typeface="BIZ UDPゴシック" panose="020B0400000000000000" pitchFamily="50" charset="-128"/>
              </a:rPr>
              <a:t>ビデオ付きで参加を選ぶ</a:t>
            </a:r>
            <a:endParaRPr lang="en-US" altLang="ja-JP" dirty="0">
              <a:latin typeface="BIZ UDPゴシック" panose="020B0400000000000000" pitchFamily="50" charset="-128"/>
              <a:ea typeface="BIZ UDPゴシック" panose="020B0400000000000000" pitchFamily="50" charset="-128"/>
            </a:endParaRPr>
          </a:p>
          <a:p>
            <a:pPr lvl="1"/>
            <a:r>
              <a:rPr lang="ja-JP" altLang="en-US" dirty="0">
                <a:latin typeface="BIZ UDPゴシック" panose="020B0400000000000000" pitchFamily="50" charset="-128"/>
                <a:ea typeface="BIZ UDPゴシック" panose="020B0400000000000000" pitchFamily="50" charset="-128"/>
              </a:rPr>
              <a:t>主催者が入室を許可するのを待つ</a:t>
            </a:r>
            <a:endParaRPr lang="en-US" altLang="ja-JP" dirty="0">
              <a:latin typeface="BIZ UDPゴシック" panose="020B0400000000000000" pitchFamily="50" charset="-128"/>
              <a:ea typeface="BIZ UDPゴシック" panose="020B0400000000000000" pitchFamily="50" charset="-128"/>
            </a:endParaRPr>
          </a:p>
          <a:p>
            <a:pPr lvl="1"/>
            <a:r>
              <a:rPr kumimoji="1" lang="ja-JP" altLang="en-US" dirty="0">
                <a:latin typeface="BIZ UDPゴシック" panose="020B0400000000000000" pitchFamily="50" charset="-128"/>
                <a:ea typeface="BIZ UDPゴシック" panose="020B0400000000000000" pitchFamily="50" charset="-128"/>
              </a:rPr>
              <a:t>（初回に限り） </a:t>
            </a:r>
            <a:r>
              <a:rPr lang="ja-JP" altLang="en-US" dirty="0">
                <a:latin typeface="BIZ UDPゴシック" panose="020B0400000000000000" pitchFamily="50" charset="-128"/>
                <a:ea typeface="BIZ UDPゴシック" panose="020B0400000000000000" pitchFamily="50" charset="-128"/>
              </a:rPr>
              <a:t>マイクの使用を許可するかに対し、</a:t>
            </a:r>
            <a:r>
              <a:rPr lang="en-US" altLang="ja-JP" dirty="0">
                <a:latin typeface="BIZ UDPゴシック" panose="020B0400000000000000" pitchFamily="50" charset="-128"/>
                <a:ea typeface="BIZ UDPゴシック" panose="020B0400000000000000" pitchFamily="50" charset="-128"/>
              </a:rPr>
              <a:t>OK</a:t>
            </a:r>
          </a:p>
          <a:p>
            <a:pPr lvl="1"/>
            <a:r>
              <a:rPr kumimoji="1" lang="ja-JP" altLang="en-US" dirty="0">
                <a:latin typeface="BIZ UDPゴシック" panose="020B0400000000000000" pitchFamily="50" charset="-128"/>
                <a:ea typeface="BIZ UDPゴシック" panose="020B0400000000000000" pitchFamily="50" charset="-128"/>
              </a:rPr>
              <a:t>（初回に限り） </a:t>
            </a:r>
            <a:r>
              <a:rPr lang="en-US" altLang="ja-JP" dirty="0">
                <a:latin typeface="BIZ UDPゴシック" panose="020B0400000000000000" pitchFamily="50" charset="-128"/>
                <a:ea typeface="BIZ UDPゴシック" panose="020B0400000000000000" pitchFamily="50" charset="-128"/>
              </a:rPr>
              <a:t>Siri</a:t>
            </a:r>
            <a:r>
              <a:rPr lang="ja-JP" altLang="en-US" dirty="0">
                <a:latin typeface="BIZ UDPゴシック" panose="020B0400000000000000" pitchFamily="50" charset="-128"/>
                <a:ea typeface="BIZ UDPゴシック" panose="020B0400000000000000" pitchFamily="50" charset="-128"/>
              </a:rPr>
              <a:t>で使用するかに対し、</a:t>
            </a:r>
            <a:r>
              <a:rPr lang="en-US" altLang="ja-JP" dirty="0">
                <a:latin typeface="BIZ UDPゴシック" panose="020B0400000000000000" pitchFamily="50" charset="-128"/>
                <a:ea typeface="BIZ UDPゴシック" panose="020B0400000000000000" pitchFamily="50" charset="-128"/>
              </a:rPr>
              <a:t>OK</a:t>
            </a:r>
          </a:p>
          <a:p>
            <a:pPr lvl="1"/>
            <a:r>
              <a:rPr kumimoji="1" lang="ja-JP" altLang="en-US" dirty="0">
                <a:latin typeface="BIZ UDPゴシック" panose="020B0400000000000000" pitchFamily="50" charset="-128"/>
                <a:ea typeface="BIZ UDPゴシック" panose="020B0400000000000000" pitchFamily="50" charset="-128"/>
              </a:rPr>
              <a:t>（初回に限り） </a:t>
            </a:r>
            <a:r>
              <a:rPr lang="ja-JP" altLang="en-US" dirty="0">
                <a:latin typeface="BIZ UDPゴシック" panose="020B0400000000000000" pitchFamily="50" charset="-128"/>
                <a:ea typeface="BIZ UDPゴシック" panose="020B0400000000000000" pitchFamily="50" charset="-128"/>
              </a:rPr>
              <a:t>通知を許可するかに対し、許可</a:t>
            </a:r>
            <a:endParaRPr lang="en-US" altLang="ja-JP" dirty="0">
              <a:latin typeface="BIZ UDPゴシック" panose="020B0400000000000000" pitchFamily="50" charset="-128"/>
              <a:ea typeface="BIZ UDPゴシック" panose="020B0400000000000000" pitchFamily="50" charset="-128"/>
            </a:endParaRPr>
          </a:p>
          <a:p>
            <a:pPr lvl="1"/>
            <a:r>
              <a:rPr kumimoji="1" lang="ja-JP" altLang="en-US" dirty="0">
                <a:latin typeface="BIZ UDPゴシック" panose="020B0400000000000000" pitchFamily="50" charset="-128"/>
                <a:ea typeface="BIZ UDPゴシック" panose="020B0400000000000000" pitchFamily="50" charset="-128"/>
              </a:rPr>
              <a:t>「</a:t>
            </a:r>
            <a:r>
              <a:rPr kumimoji="1" lang="en-US" altLang="ja-JP" dirty="0" err="1">
                <a:latin typeface="BIZ UDPゴシック" panose="020B0400000000000000" pitchFamily="50" charset="-128"/>
                <a:ea typeface="BIZ UDPゴシック" panose="020B0400000000000000" pitchFamily="50" charset="-128"/>
              </a:rPr>
              <a:t>Wifi</a:t>
            </a:r>
            <a:r>
              <a:rPr kumimoji="1" lang="ja-JP" altLang="en-US" dirty="0">
                <a:latin typeface="BIZ UDPゴシック" panose="020B0400000000000000" pitchFamily="50" charset="-128"/>
                <a:ea typeface="BIZ UDPゴシック" panose="020B0400000000000000" pitchFamily="50" charset="-128"/>
              </a:rPr>
              <a:t>または携帯のデータ」を選ぶ</a:t>
            </a:r>
            <a:endParaRPr lang="en-US" altLang="ja-JP"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83895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27819-38E7-BC6E-5DA6-0C304521F041}"/>
              </a:ext>
            </a:extLst>
          </p:cNvPr>
          <p:cNvSpPr>
            <a:spLocks noGrp="1"/>
          </p:cNvSpPr>
          <p:nvPr>
            <p:ph type="title"/>
          </p:nvPr>
        </p:nvSpPr>
        <p:spPr/>
        <p:txBody>
          <a:bodyPr>
            <a:normAutofit/>
          </a:bodyPr>
          <a:lstStyle/>
          <a:p>
            <a:pPr algn="ctr"/>
            <a:r>
              <a:rPr kumimoji="1" lang="ja-JP" altLang="en-US" dirty="0"/>
              <a:t>方法１：リンクから（</a:t>
            </a:r>
            <a:r>
              <a:rPr lang="ja-JP" altLang="en-US" dirty="0"/>
              <a:t>２</a:t>
            </a:r>
            <a:r>
              <a:rPr kumimoji="1" lang="ja-JP" altLang="en-US" dirty="0"/>
              <a:t>回目以降）</a:t>
            </a:r>
            <a:br>
              <a:rPr kumimoji="1" lang="en-US" altLang="ja-JP" dirty="0"/>
            </a:br>
            <a:r>
              <a:rPr kumimoji="1" lang="ja-JP" altLang="en-US" dirty="0">
                <a:latin typeface="+mj-ea"/>
              </a:rPr>
              <a:t>①　入室</a:t>
            </a:r>
            <a:endParaRPr kumimoji="1" lang="ja-JP" altLang="en-US" dirty="0"/>
          </a:p>
        </p:txBody>
      </p:sp>
      <p:sp>
        <p:nvSpPr>
          <p:cNvPr id="3" name="コンテンツ プレースホルダー 2">
            <a:extLst>
              <a:ext uri="{FF2B5EF4-FFF2-40B4-BE49-F238E27FC236}">
                <a16:creationId xmlns:a16="http://schemas.microsoft.com/office/drawing/2014/main" id="{B29F1625-0A15-1F36-DFC1-7311B220CBC6}"/>
              </a:ext>
            </a:extLst>
          </p:cNvPr>
          <p:cNvSpPr>
            <a:spLocks noGrp="1"/>
          </p:cNvSpPr>
          <p:nvPr>
            <p:ph idx="1"/>
          </p:nvPr>
        </p:nvSpPr>
        <p:spPr/>
        <p:txBody>
          <a:bodyPr anchor="ctr"/>
          <a:lstStyle/>
          <a:p>
            <a:pPr marL="0" indent="0">
              <a:buNone/>
            </a:pPr>
            <a:r>
              <a:rPr lang="en-US" altLang="ja-JP" dirty="0">
                <a:latin typeface="BIZ UDPゴシック" panose="020B0400000000000000" pitchFamily="50" charset="-128"/>
                <a:ea typeface="BIZ UDPゴシック" panose="020B0400000000000000" pitchFamily="50" charset="-128"/>
              </a:rPr>
              <a:t>Android</a:t>
            </a:r>
            <a:r>
              <a:rPr lang="ja-JP" altLang="en-US" dirty="0">
                <a:latin typeface="BIZ UDPゴシック" panose="020B0400000000000000" pitchFamily="50" charset="-128"/>
                <a:ea typeface="BIZ UDPゴシック" panose="020B0400000000000000" pitchFamily="50" charset="-128"/>
              </a:rPr>
              <a:t>と</a:t>
            </a:r>
            <a:r>
              <a:rPr lang="en-US" altLang="ja-JP" dirty="0" err="1">
                <a:latin typeface="BIZ UDPゴシック" panose="020B0400000000000000" pitchFamily="50" charset="-128"/>
                <a:ea typeface="BIZ UDPゴシック" panose="020B0400000000000000" pitchFamily="50" charset="-128"/>
              </a:rPr>
              <a:t>iPphone</a:t>
            </a:r>
            <a:r>
              <a:rPr lang="ja-JP" altLang="en-US" dirty="0">
                <a:latin typeface="BIZ UDPゴシック" panose="020B0400000000000000" pitchFamily="50" charset="-128"/>
                <a:ea typeface="BIZ UDPゴシック" panose="020B0400000000000000" pitchFamily="50" charset="-128"/>
              </a:rPr>
              <a:t>のいずれでも</a:t>
            </a:r>
            <a:endParaRPr lang="en-US" altLang="ja-JP" dirty="0">
              <a:latin typeface="BIZ UDPゴシック" panose="020B0400000000000000" pitchFamily="50" charset="-128"/>
              <a:ea typeface="BIZ UDPゴシック" panose="020B0400000000000000" pitchFamily="50" charset="-128"/>
            </a:endParaRPr>
          </a:p>
          <a:p>
            <a:pPr marL="457200" indent="-457200">
              <a:buFont typeface="+mj-lt"/>
              <a:buAutoNum type="arabicPeriod"/>
            </a:pPr>
            <a:r>
              <a:rPr lang="ja-JP" altLang="en-US" dirty="0">
                <a:latin typeface="BIZ UDPゴシック" panose="020B0400000000000000" pitchFamily="50" charset="-128"/>
                <a:ea typeface="BIZ UDPゴシック" panose="020B0400000000000000" pitchFamily="50" charset="-128"/>
              </a:rPr>
              <a:t>ビデオ付きで参加を選ぶ</a:t>
            </a:r>
            <a:endParaRPr lang="en-US" altLang="ja-JP" dirty="0">
              <a:latin typeface="BIZ UDPゴシック" panose="020B0400000000000000" pitchFamily="50" charset="-128"/>
              <a:ea typeface="BIZ UDPゴシック" panose="020B0400000000000000" pitchFamily="50" charset="-128"/>
            </a:endParaRPr>
          </a:p>
          <a:p>
            <a:pPr marL="457200" indent="-457200">
              <a:buFont typeface="+mj-lt"/>
              <a:buAutoNum type="arabicPeriod"/>
            </a:pPr>
            <a:r>
              <a:rPr lang="ja-JP" altLang="en-US" dirty="0">
                <a:latin typeface="BIZ UDPゴシック" panose="020B0400000000000000" pitchFamily="50" charset="-128"/>
                <a:ea typeface="BIZ UDPゴシック" panose="020B0400000000000000" pitchFamily="50" charset="-128"/>
              </a:rPr>
              <a:t>主催者が入室を許可するのを待つ</a:t>
            </a:r>
            <a:endParaRPr lang="en-US" altLang="ja-JP" dirty="0">
              <a:latin typeface="BIZ UDPゴシック" panose="020B0400000000000000" pitchFamily="50" charset="-128"/>
              <a:ea typeface="BIZ UDPゴシック" panose="020B0400000000000000" pitchFamily="50" charset="-128"/>
            </a:endParaRPr>
          </a:p>
          <a:p>
            <a:pPr marL="457200" indent="-457200">
              <a:buFont typeface="+mj-lt"/>
              <a:buAutoNum type="arabicPeriod"/>
            </a:pPr>
            <a:r>
              <a:rPr kumimoji="1" lang="ja-JP" altLang="en-US" dirty="0">
                <a:latin typeface="BIZ UDPゴシック" panose="020B0400000000000000" pitchFamily="50" charset="-128"/>
                <a:ea typeface="BIZ UDPゴシック" panose="020B0400000000000000" pitchFamily="50" charset="-128"/>
              </a:rPr>
              <a:t>「</a:t>
            </a:r>
            <a:r>
              <a:rPr kumimoji="1" lang="en-US" altLang="ja-JP" dirty="0" err="1">
                <a:latin typeface="BIZ UDPゴシック" panose="020B0400000000000000" pitchFamily="50" charset="-128"/>
                <a:ea typeface="BIZ UDPゴシック" panose="020B0400000000000000" pitchFamily="50" charset="-128"/>
              </a:rPr>
              <a:t>Wifi</a:t>
            </a:r>
            <a:r>
              <a:rPr kumimoji="1" lang="ja-JP" altLang="en-US" dirty="0">
                <a:latin typeface="BIZ UDPゴシック" panose="020B0400000000000000" pitchFamily="50" charset="-128"/>
                <a:ea typeface="BIZ UDPゴシック" panose="020B0400000000000000" pitchFamily="50" charset="-128"/>
              </a:rPr>
              <a:t>または携帯のデータ」を選ぶ</a:t>
            </a:r>
            <a:endParaRPr lang="en-US" altLang="ja-JP" dirty="0">
              <a:latin typeface="BIZ UDPゴシック" panose="020B0400000000000000" pitchFamily="50" charset="-128"/>
              <a:ea typeface="BIZ UDPゴシック" panose="020B0400000000000000" pitchFamily="50" charset="-128"/>
            </a:endParaRPr>
          </a:p>
          <a:p>
            <a:endParaRPr kumimoji="1" lang="ja-JP" altLang="en-US" dirty="0"/>
          </a:p>
        </p:txBody>
      </p:sp>
    </p:spTree>
    <p:extLst>
      <p:ext uri="{BB962C8B-B14F-4D97-AF65-F5344CB8AC3E}">
        <p14:creationId xmlns:p14="http://schemas.microsoft.com/office/powerpoint/2010/main" val="817526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7E73B53-4A21-92E7-F1AD-00DA9A27DD7F}"/>
              </a:ext>
            </a:extLst>
          </p:cNvPr>
          <p:cNvSpPr>
            <a:spLocks noGrp="1"/>
          </p:cNvSpPr>
          <p:nvPr>
            <p:ph type="title"/>
          </p:nvPr>
        </p:nvSpPr>
        <p:spPr/>
        <p:txBody>
          <a:bodyPr/>
          <a:lstStyle/>
          <a:p>
            <a:pPr algn="ctr"/>
            <a:r>
              <a:rPr lang="ja-JP" altLang="en-US"/>
              <a:t>今日のトピック</a:t>
            </a:r>
            <a:endParaRPr kumimoji="1" lang="ja-JP" altLang="en-US" dirty="0"/>
          </a:p>
        </p:txBody>
      </p:sp>
      <p:graphicFrame>
        <p:nvGraphicFramePr>
          <p:cNvPr id="4" name="コンテンツ プレースホルダー 3">
            <a:extLst>
              <a:ext uri="{FF2B5EF4-FFF2-40B4-BE49-F238E27FC236}">
                <a16:creationId xmlns:a16="http://schemas.microsoft.com/office/drawing/2014/main" id="{67C3A9E8-B692-3D3D-51EC-FD478FAEC3C1}"/>
              </a:ext>
            </a:extLst>
          </p:cNvPr>
          <p:cNvGraphicFramePr>
            <a:graphicFrameLocks noGrp="1"/>
          </p:cNvGraphicFramePr>
          <p:nvPr>
            <p:ph idx="1"/>
            <p:extLst>
              <p:ext uri="{D42A27DB-BD31-4B8C-83A1-F6EECF244321}">
                <p14:modId xmlns:p14="http://schemas.microsoft.com/office/powerpoint/2010/main" val="21044179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9221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テレビゲームの画面のスクリーンショット&#10;&#10;中程度の精度で自動的に生成された説明">
            <a:extLst>
              <a:ext uri="{FF2B5EF4-FFF2-40B4-BE49-F238E27FC236}">
                <a16:creationId xmlns:a16="http://schemas.microsoft.com/office/drawing/2014/main" id="{536EBA53-B762-3BFD-8D33-D178ABA9B22B}"/>
              </a:ext>
            </a:extLst>
          </p:cNvPr>
          <p:cNvPicPr>
            <a:picLocks noChangeAspect="1"/>
          </p:cNvPicPr>
          <p:nvPr/>
        </p:nvPicPr>
        <p:blipFill>
          <a:blip r:embed="rId2">
            <a:duotone>
              <a:prstClr val="black"/>
              <a:schemeClr val="bg2">
                <a:lumMod val="50000"/>
                <a:tint val="45000"/>
                <a:satMod val="400000"/>
              </a:schemeClr>
            </a:duotone>
            <a:alphaModFix amt="85000"/>
            <a:extLst>
              <a:ext uri="{BEBA8EAE-BF5A-486C-A8C5-ECC9F3942E4B}">
                <a14:imgProps xmlns:a14="http://schemas.microsoft.com/office/drawing/2010/main">
                  <a14:imgLayer r:embed="rId3">
                    <a14:imgEffect>
                      <a14:artisticChalkSketch/>
                    </a14:imgEffect>
                    <a14:imgEffect>
                      <a14:colorTemperature colorTemp="6400"/>
                    </a14:imgEffect>
                  </a14:imgLayer>
                </a14:imgProps>
              </a:ext>
              <a:ext uri="{28A0092B-C50C-407E-A947-70E740481C1C}">
                <a14:useLocalDpi xmlns:a14="http://schemas.microsoft.com/office/drawing/2010/main" val="0"/>
              </a:ext>
            </a:extLst>
          </a:blip>
          <a:stretch>
            <a:fillRect/>
          </a:stretch>
        </p:blipFill>
        <p:spPr>
          <a:xfrm>
            <a:off x="1944589" y="2992635"/>
            <a:ext cx="4351268" cy="2061127"/>
          </a:xfrm>
          <a:prstGeom prst="rect">
            <a:avLst/>
          </a:prstGeom>
        </p:spPr>
      </p:pic>
      <p:sp>
        <p:nvSpPr>
          <p:cNvPr id="2" name="タイトル 1">
            <a:extLst>
              <a:ext uri="{FF2B5EF4-FFF2-40B4-BE49-F238E27FC236}">
                <a16:creationId xmlns:a16="http://schemas.microsoft.com/office/drawing/2014/main" id="{FB6CF5EA-06E6-7E93-3A46-CC6C9F4FA0D5}"/>
              </a:ext>
            </a:extLst>
          </p:cNvPr>
          <p:cNvSpPr>
            <a:spLocks noGrp="1"/>
          </p:cNvSpPr>
          <p:nvPr>
            <p:ph type="title"/>
          </p:nvPr>
        </p:nvSpPr>
        <p:spPr/>
        <p:txBody>
          <a:bodyPr>
            <a:normAutofit/>
          </a:bodyPr>
          <a:lstStyle/>
          <a:p>
            <a:pPr algn="ctr"/>
            <a:r>
              <a:rPr kumimoji="1" lang="ja-JP" altLang="en-US" dirty="0">
                <a:latin typeface="+mj-ea"/>
              </a:rPr>
              <a:t>②　会議中の画面構成と操作</a:t>
            </a:r>
            <a:br>
              <a:rPr kumimoji="1" lang="en-US" altLang="ja-JP" dirty="0">
                <a:latin typeface="+mj-ea"/>
              </a:rPr>
            </a:br>
            <a:r>
              <a:rPr kumimoji="1" lang="en-US" altLang="ja-JP" sz="3200" dirty="0">
                <a:latin typeface="+mj-ea"/>
              </a:rPr>
              <a:t>(Android</a:t>
            </a:r>
            <a:r>
              <a:rPr kumimoji="1" lang="ja-JP" altLang="en-US" sz="3200" dirty="0">
                <a:latin typeface="+mj-ea"/>
              </a:rPr>
              <a:t>も</a:t>
            </a:r>
            <a:r>
              <a:rPr kumimoji="1" lang="en-US" altLang="ja-JP" sz="3200" dirty="0">
                <a:latin typeface="+mj-ea"/>
              </a:rPr>
              <a:t>iPhone</a:t>
            </a:r>
            <a:r>
              <a:rPr kumimoji="1" lang="ja-JP" altLang="en-US" sz="3200" dirty="0">
                <a:latin typeface="+mj-ea"/>
              </a:rPr>
              <a:t>も同じ</a:t>
            </a:r>
            <a:r>
              <a:rPr kumimoji="1" lang="en-US" altLang="ja-JP" sz="3200" dirty="0">
                <a:latin typeface="+mj-ea"/>
              </a:rPr>
              <a:t>)</a:t>
            </a:r>
            <a:endParaRPr kumimoji="1" lang="ja-JP" altLang="en-US" dirty="0">
              <a:latin typeface="+mj-ea"/>
            </a:endParaRPr>
          </a:p>
        </p:txBody>
      </p:sp>
      <p:sp>
        <p:nvSpPr>
          <p:cNvPr id="6" name="四角形: 角を丸くする 5">
            <a:extLst>
              <a:ext uri="{FF2B5EF4-FFF2-40B4-BE49-F238E27FC236}">
                <a16:creationId xmlns:a16="http://schemas.microsoft.com/office/drawing/2014/main" id="{20AEE3FA-44CE-BFD8-B075-A6D19938EB3A}"/>
              </a:ext>
            </a:extLst>
          </p:cNvPr>
          <p:cNvSpPr/>
          <p:nvPr/>
        </p:nvSpPr>
        <p:spPr>
          <a:xfrm>
            <a:off x="1495860" y="3062707"/>
            <a:ext cx="5394038" cy="36629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A8BFBEF-E2FA-3334-6102-798426D0753A}"/>
              </a:ext>
            </a:extLst>
          </p:cNvPr>
          <p:cNvSpPr txBox="1"/>
          <p:nvPr/>
        </p:nvSpPr>
        <p:spPr>
          <a:xfrm>
            <a:off x="8275675" y="2809437"/>
            <a:ext cx="2909776" cy="1815882"/>
          </a:xfrm>
          <a:prstGeom prst="rect">
            <a:avLst/>
          </a:prstGeom>
          <a:noFill/>
        </p:spPr>
        <p:txBody>
          <a:bodyPr wrap="square" rtlCol="0">
            <a:spAutoFit/>
          </a:bodyPr>
          <a:lstStyle/>
          <a:p>
            <a:r>
              <a:rPr kumimoji="1" lang="ja-JP" altLang="en-US" sz="2800" dirty="0"/>
              <a:t>しばらくたつと消える。戻すには、画面のどこかをたたく（タップ）</a:t>
            </a:r>
          </a:p>
        </p:txBody>
      </p:sp>
      <p:cxnSp>
        <p:nvCxnSpPr>
          <p:cNvPr id="10" name="直線矢印コネクタ 9">
            <a:extLst>
              <a:ext uri="{FF2B5EF4-FFF2-40B4-BE49-F238E27FC236}">
                <a16:creationId xmlns:a16="http://schemas.microsoft.com/office/drawing/2014/main" id="{F4B45D0E-583C-4B46-0082-183109D9D9BE}"/>
              </a:ext>
            </a:extLst>
          </p:cNvPr>
          <p:cNvCxnSpPr>
            <a:cxnSpLocks/>
            <a:stCxn id="8" idx="1"/>
            <a:endCxn id="6" idx="3"/>
          </p:cNvCxnSpPr>
          <p:nvPr/>
        </p:nvCxnSpPr>
        <p:spPr>
          <a:xfrm flipH="1" flipV="1">
            <a:off x="6889898" y="3245854"/>
            <a:ext cx="1385777" cy="4715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42D1E81-3529-0F82-1888-326488E8E18B}"/>
              </a:ext>
            </a:extLst>
          </p:cNvPr>
          <p:cNvCxnSpPr>
            <a:cxnSpLocks/>
            <a:stCxn id="8" idx="1"/>
            <a:endCxn id="7" idx="3"/>
          </p:cNvCxnSpPr>
          <p:nvPr/>
        </p:nvCxnSpPr>
        <p:spPr>
          <a:xfrm flipH="1">
            <a:off x="6889898" y="3717378"/>
            <a:ext cx="1385777" cy="11577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四角形: 角を丸くする 6">
            <a:extLst>
              <a:ext uri="{FF2B5EF4-FFF2-40B4-BE49-F238E27FC236}">
                <a16:creationId xmlns:a16="http://schemas.microsoft.com/office/drawing/2014/main" id="{735D9B3A-D58E-4ADC-8AE8-903FC55A3715}"/>
              </a:ext>
            </a:extLst>
          </p:cNvPr>
          <p:cNvSpPr/>
          <p:nvPr/>
        </p:nvSpPr>
        <p:spPr>
          <a:xfrm>
            <a:off x="1606295" y="4625319"/>
            <a:ext cx="5283603" cy="499574"/>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3" name="テキスト ボックス 2">
            <a:extLst>
              <a:ext uri="{FF2B5EF4-FFF2-40B4-BE49-F238E27FC236}">
                <a16:creationId xmlns:a16="http://schemas.microsoft.com/office/drawing/2014/main" id="{FB312EAA-CED5-F38B-51BE-D2A6CED5C2EF}"/>
              </a:ext>
            </a:extLst>
          </p:cNvPr>
          <p:cNvSpPr txBox="1"/>
          <p:nvPr/>
        </p:nvSpPr>
        <p:spPr>
          <a:xfrm>
            <a:off x="3028802" y="6019396"/>
            <a:ext cx="1625600" cy="369332"/>
          </a:xfrm>
          <a:prstGeom prst="rect">
            <a:avLst/>
          </a:prstGeom>
          <a:noFill/>
        </p:spPr>
        <p:txBody>
          <a:bodyPr wrap="square" rtlCol="0">
            <a:spAutoFit/>
          </a:bodyPr>
          <a:lstStyle/>
          <a:p>
            <a:r>
              <a:rPr kumimoji="1" lang="ja-JP" altLang="en-US" dirty="0"/>
              <a:t>主催者の画面</a:t>
            </a:r>
          </a:p>
        </p:txBody>
      </p:sp>
      <p:sp>
        <p:nvSpPr>
          <p:cNvPr id="12" name="テキスト ボックス 11">
            <a:extLst>
              <a:ext uri="{FF2B5EF4-FFF2-40B4-BE49-F238E27FC236}">
                <a16:creationId xmlns:a16="http://schemas.microsoft.com/office/drawing/2014/main" id="{838A6AF4-0E96-E2E6-1F4F-3D957CB2165C}"/>
              </a:ext>
            </a:extLst>
          </p:cNvPr>
          <p:cNvSpPr txBox="1"/>
          <p:nvPr/>
        </p:nvSpPr>
        <p:spPr>
          <a:xfrm>
            <a:off x="4481411" y="1767914"/>
            <a:ext cx="1782725" cy="369332"/>
          </a:xfrm>
          <a:prstGeom prst="rect">
            <a:avLst/>
          </a:prstGeom>
          <a:noFill/>
        </p:spPr>
        <p:txBody>
          <a:bodyPr wrap="square" rtlCol="0">
            <a:spAutoFit/>
          </a:bodyPr>
          <a:lstStyle/>
          <a:p>
            <a:r>
              <a:rPr kumimoji="1" lang="ja-JP" altLang="en-US" dirty="0"/>
              <a:t>参加者の画面</a:t>
            </a:r>
          </a:p>
        </p:txBody>
      </p:sp>
      <p:cxnSp>
        <p:nvCxnSpPr>
          <p:cNvPr id="13" name="直線矢印コネクタ 12">
            <a:extLst>
              <a:ext uri="{FF2B5EF4-FFF2-40B4-BE49-F238E27FC236}">
                <a16:creationId xmlns:a16="http://schemas.microsoft.com/office/drawing/2014/main" id="{96AAF4C3-7734-6060-634C-153BBE1EB99F}"/>
              </a:ext>
            </a:extLst>
          </p:cNvPr>
          <p:cNvCxnSpPr>
            <a:cxnSpLocks/>
            <a:stCxn id="12" idx="2"/>
          </p:cNvCxnSpPr>
          <p:nvPr/>
        </p:nvCxnSpPr>
        <p:spPr>
          <a:xfrm>
            <a:off x="5372774" y="2137246"/>
            <a:ext cx="134891" cy="1580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5996A479-22F8-CC49-8DF3-1B0D04DF0CCD}"/>
              </a:ext>
            </a:extLst>
          </p:cNvPr>
          <p:cNvCxnSpPr>
            <a:cxnSpLocks/>
            <a:stCxn id="3" idx="0"/>
          </p:cNvCxnSpPr>
          <p:nvPr/>
        </p:nvCxnSpPr>
        <p:spPr>
          <a:xfrm flipV="1">
            <a:off x="3841602" y="4023198"/>
            <a:ext cx="0" cy="19961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221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テレビゲームの画面のスクリーンショット&#10;&#10;中程度の精度で自動的に生成された説明">
            <a:extLst>
              <a:ext uri="{FF2B5EF4-FFF2-40B4-BE49-F238E27FC236}">
                <a16:creationId xmlns:a16="http://schemas.microsoft.com/office/drawing/2014/main" id="{BAD235F2-9817-8E6E-0A0B-EE9A5FFB8E7C}"/>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10298294" y="539633"/>
            <a:ext cx="4351268" cy="2061127"/>
          </a:xfrm>
          <a:prstGeom prst="rect">
            <a:avLst/>
          </a:prstGeom>
        </p:spPr>
      </p:pic>
      <p:sp>
        <p:nvSpPr>
          <p:cNvPr id="2" name="タイトル 1">
            <a:extLst>
              <a:ext uri="{FF2B5EF4-FFF2-40B4-BE49-F238E27FC236}">
                <a16:creationId xmlns:a16="http://schemas.microsoft.com/office/drawing/2014/main" id="{FB6CF5EA-06E6-7E93-3A46-CC6C9F4FA0D5}"/>
              </a:ext>
            </a:extLst>
          </p:cNvPr>
          <p:cNvSpPr>
            <a:spLocks noGrp="1"/>
          </p:cNvSpPr>
          <p:nvPr>
            <p:ph type="title"/>
          </p:nvPr>
        </p:nvSpPr>
        <p:spPr/>
        <p:txBody>
          <a:bodyPr/>
          <a:lstStyle/>
          <a:p>
            <a:r>
              <a:rPr kumimoji="1" lang="ja-JP" altLang="en-US" dirty="0">
                <a:latin typeface="+mj-ea"/>
              </a:rPr>
              <a:t>②　会議中の画面構成と操作</a:t>
            </a:r>
            <a:br>
              <a:rPr kumimoji="1" lang="en-US" altLang="ja-JP" dirty="0">
                <a:latin typeface="+mj-ea"/>
              </a:rPr>
            </a:br>
            <a:r>
              <a:rPr kumimoji="1" lang="ja-JP" altLang="en-US" dirty="0"/>
              <a:t>マイクのスイッチ</a:t>
            </a:r>
          </a:p>
        </p:txBody>
      </p:sp>
      <p:sp>
        <p:nvSpPr>
          <p:cNvPr id="9" name="テキスト ボックス 8">
            <a:extLst>
              <a:ext uri="{FF2B5EF4-FFF2-40B4-BE49-F238E27FC236}">
                <a16:creationId xmlns:a16="http://schemas.microsoft.com/office/drawing/2014/main" id="{EEEDCFAD-C247-74A6-2EDA-30D7A6B75792}"/>
              </a:ext>
            </a:extLst>
          </p:cNvPr>
          <p:cNvSpPr txBox="1"/>
          <p:nvPr/>
        </p:nvSpPr>
        <p:spPr>
          <a:xfrm>
            <a:off x="838200" y="1764202"/>
            <a:ext cx="6096671" cy="4401205"/>
          </a:xfrm>
          <a:prstGeom prst="rect">
            <a:avLst/>
          </a:prstGeom>
          <a:noFill/>
        </p:spPr>
        <p:txBody>
          <a:bodyPr wrap="square" rtlCol="0">
            <a:spAutoFit/>
          </a:bodyPr>
          <a:lstStyle/>
          <a:p>
            <a:r>
              <a:rPr kumimoji="1" lang="ja-JP" altLang="en-US" sz="2800" dirty="0"/>
              <a:t>マイクをたたいて、こちらのマイクをオンにしたり、オフにしたり（ミュートという）する。</a:t>
            </a:r>
            <a:endParaRPr kumimoji="1" lang="en-US" altLang="ja-JP" sz="2800" dirty="0"/>
          </a:p>
          <a:p>
            <a:endParaRPr kumimoji="1" lang="en-US" altLang="ja-JP" sz="2800" dirty="0"/>
          </a:p>
          <a:p>
            <a:r>
              <a:rPr kumimoji="1" lang="ja-JP" altLang="en-US" sz="2800" dirty="0"/>
              <a:t>対面ビデオ電話のときは、常時、オン。</a:t>
            </a:r>
            <a:endParaRPr kumimoji="1" lang="en-US" altLang="ja-JP" sz="2800" dirty="0"/>
          </a:p>
          <a:p>
            <a:endParaRPr kumimoji="1" lang="en-US" altLang="ja-JP" sz="2800" dirty="0"/>
          </a:p>
          <a:p>
            <a:r>
              <a:rPr kumimoji="1" lang="ja-JP" altLang="en-US" sz="2800" dirty="0"/>
              <a:t>多数が参加しているときは、通常マイクをミュートにします（ハウリングが起きるので）。必要に応じて、特定の人だけがオン。　</a:t>
            </a:r>
            <a:endParaRPr kumimoji="1" lang="en-US" altLang="ja-JP" sz="2800" dirty="0"/>
          </a:p>
        </p:txBody>
      </p:sp>
      <p:cxnSp>
        <p:nvCxnSpPr>
          <p:cNvPr id="16" name="コネクタ: 曲線 15">
            <a:extLst>
              <a:ext uri="{FF2B5EF4-FFF2-40B4-BE49-F238E27FC236}">
                <a16:creationId xmlns:a16="http://schemas.microsoft.com/office/drawing/2014/main" id="{E1BF0ACD-0467-DB05-2397-82A437F43330}"/>
              </a:ext>
            </a:extLst>
          </p:cNvPr>
          <p:cNvCxnSpPr>
            <a:cxnSpLocks/>
            <a:stCxn id="20" idx="2"/>
            <a:endCxn id="22" idx="0"/>
          </p:cNvCxnSpPr>
          <p:nvPr/>
        </p:nvCxnSpPr>
        <p:spPr>
          <a:xfrm rot="5400000">
            <a:off x="7834984" y="3895725"/>
            <a:ext cx="981074" cy="12700"/>
          </a:xfrm>
          <a:prstGeom prst="curvedConnector3">
            <a:avLst>
              <a:gd name="adj1" fmla="val 50000"/>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図 19" descr="アイコン&#10;&#10;自動的に生成された説明">
            <a:extLst>
              <a:ext uri="{FF2B5EF4-FFF2-40B4-BE49-F238E27FC236}">
                <a16:creationId xmlns:a16="http://schemas.microsoft.com/office/drawing/2014/main" id="{041EA4D5-28AD-FA1A-99EB-D5CCF1E310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6846" y="1690688"/>
            <a:ext cx="1657350" cy="1714500"/>
          </a:xfrm>
          <a:prstGeom prst="rect">
            <a:avLst/>
          </a:prstGeom>
        </p:spPr>
      </p:pic>
      <p:pic>
        <p:nvPicPr>
          <p:cNvPr id="22" name="図 21" descr="メーター が含まれている画像&#10;&#10;自動的に生成された説明">
            <a:extLst>
              <a:ext uri="{FF2B5EF4-FFF2-40B4-BE49-F238E27FC236}">
                <a16:creationId xmlns:a16="http://schemas.microsoft.com/office/drawing/2014/main" id="{70496CC9-AB0E-5666-EAD6-85EC4B1F1E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871" y="4386262"/>
            <a:ext cx="2781300" cy="1676400"/>
          </a:xfrm>
          <a:prstGeom prst="rect">
            <a:avLst/>
          </a:prstGeom>
        </p:spPr>
      </p:pic>
      <p:sp>
        <p:nvSpPr>
          <p:cNvPr id="30" name="楕円 29">
            <a:extLst>
              <a:ext uri="{FF2B5EF4-FFF2-40B4-BE49-F238E27FC236}">
                <a16:creationId xmlns:a16="http://schemas.microsoft.com/office/drawing/2014/main" id="{133ADEBB-C797-CA6E-9BDD-FBBF5FB97CB7}"/>
              </a:ext>
            </a:extLst>
          </p:cNvPr>
          <p:cNvSpPr/>
          <p:nvPr/>
        </p:nvSpPr>
        <p:spPr>
          <a:xfrm>
            <a:off x="10442759" y="2213380"/>
            <a:ext cx="520451" cy="4306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a:extLst>
              <a:ext uri="{FF2B5EF4-FFF2-40B4-BE49-F238E27FC236}">
                <a16:creationId xmlns:a16="http://schemas.microsoft.com/office/drawing/2014/main" id="{13CDCE0E-C4EB-3462-C5CF-58FBB7E48F51}"/>
              </a:ext>
            </a:extLst>
          </p:cNvPr>
          <p:cNvCxnSpPr>
            <a:cxnSpLocks/>
            <a:stCxn id="30" idx="0"/>
            <a:endCxn id="20" idx="0"/>
          </p:cNvCxnSpPr>
          <p:nvPr/>
        </p:nvCxnSpPr>
        <p:spPr>
          <a:xfrm flipH="1" flipV="1">
            <a:off x="8325521" y="1690688"/>
            <a:ext cx="2377464" cy="522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07B26B87-21C8-9410-8FEF-52A22672E4F9}"/>
              </a:ext>
            </a:extLst>
          </p:cNvPr>
          <p:cNvCxnSpPr>
            <a:cxnSpLocks/>
            <a:stCxn id="30" idx="6"/>
          </p:cNvCxnSpPr>
          <p:nvPr/>
        </p:nvCxnSpPr>
        <p:spPr>
          <a:xfrm flipH="1">
            <a:off x="9716171" y="2428715"/>
            <a:ext cx="1247039" cy="28367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7783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334E5C-17CC-0B57-18B9-3A254794046C}"/>
              </a:ext>
            </a:extLst>
          </p:cNvPr>
          <p:cNvSpPr>
            <a:spLocks noGrp="1"/>
          </p:cNvSpPr>
          <p:nvPr>
            <p:ph type="title"/>
          </p:nvPr>
        </p:nvSpPr>
        <p:spPr/>
        <p:txBody>
          <a:bodyPr/>
          <a:lstStyle/>
          <a:p>
            <a:r>
              <a:rPr kumimoji="1" lang="ja-JP" altLang="en-US" dirty="0">
                <a:latin typeface="+mj-ea"/>
              </a:rPr>
              <a:t>②　会議中の画面構成と操作</a:t>
            </a:r>
            <a:br>
              <a:rPr kumimoji="1" lang="en-US" altLang="ja-JP" dirty="0">
                <a:latin typeface="+mj-ea"/>
              </a:rPr>
            </a:br>
            <a:r>
              <a:rPr kumimoji="1" lang="ja-JP" altLang="en-US" dirty="0"/>
              <a:t>ビデオカメラのスイッチ</a:t>
            </a:r>
          </a:p>
        </p:txBody>
      </p:sp>
      <p:pic>
        <p:nvPicPr>
          <p:cNvPr id="5" name="コンテンツ プレースホルダー 4" descr="グラフィカル ユーザー インターフェイス, Web サイト&#10;&#10;自動的に生成された説明">
            <a:extLst>
              <a:ext uri="{FF2B5EF4-FFF2-40B4-BE49-F238E27FC236}">
                <a16:creationId xmlns:a16="http://schemas.microsoft.com/office/drawing/2014/main" id="{D7F4888D-E9E4-79D0-5A50-26FD04EAE8E0}"/>
              </a:ext>
            </a:extLst>
          </p:cNvPr>
          <p:cNvPicPr>
            <a:picLocks noGrp="1" noChangeAspect="1"/>
          </p:cNvPicPr>
          <p:nvPr>
            <p:ph idx="1"/>
          </p:nvPr>
        </p:nvPicPr>
        <p:blipFill>
          <a:blip r:embed="rId2">
            <a:alphaModFix amt="85000"/>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8045624" y="4718102"/>
            <a:ext cx="3501837" cy="1658765"/>
          </a:xfrm>
        </p:spPr>
      </p:pic>
      <p:pic>
        <p:nvPicPr>
          <p:cNvPr id="6" name="図 5" descr="テレビゲームの画面のスクリーンショット&#10;&#10;中程度の精度で自動的に生成された説明">
            <a:extLst>
              <a:ext uri="{FF2B5EF4-FFF2-40B4-BE49-F238E27FC236}">
                <a16:creationId xmlns:a16="http://schemas.microsoft.com/office/drawing/2014/main" id="{51778070-1A63-5587-EA95-A7261DA6937D}"/>
              </a:ext>
            </a:extLst>
          </p:cNvPr>
          <p:cNvPicPr>
            <a:picLocks noChangeAspect="1"/>
          </p:cNvPicPr>
          <p:nvPr/>
        </p:nvPicPr>
        <p:blipFill>
          <a:blip r:embed="rId4">
            <a:alphaModFix amt="85000"/>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tretch>
            <a:fillRect/>
          </a:stretch>
        </p:blipFill>
        <p:spPr>
          <a:xfrm>
            <a:off x="7989516" y="1409259"/>
            <a:ext cx="3501835" cy="1658764"/>
          </a:xfrm>
          <a:prstGeom prst="rect">
            <a:avLst/>
          </a:prstGeom>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D2C7A66D-37B1-79AB-6D36-E4CED1B899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3759" y="2050785"/>
            <a:ext cx="2624482" cy="1658764"/>
          </a:xfrm>
          <a:prstGeom prst="rect">
            <a:avLst/>
          </a:prstGeom>
        </p:spPr>
      </p:pic>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2FF043DA-7966-FDFC-6A42-1C54346D93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2905" y="4319187"/>
            <a:ext cx="2592782" cy="1502935"/>
          </a:xfrm>
          <a:prstGeom prst="rect">
            <a:avLst/>
          </a:prstGeom>
        </p:spPr>
      </p:pic>
      <p:cxnSp>
        <p:nvCxnSpPr>
          <p:cNvPr id="11" name="コネクタ: 曲線 10">
            <a:extLst>
              <a:ext uri="{FF2B5EF4-FFF2-40B4-BE49-F238E27FC236}">
                <a16:creationId xmlns:a16="http://schemas.microsoft.com/office/drawing/2014/main" id="{8179E25E-5BD5-9DAB-5F05-05BC5BF1D1BB}"/>
              </a:ext>
            </a:extLst>
          </p:cNvPr>
          <p:cNvCxnSpPr>
            <a:cxnSpLocks/>
            <a:stCxn id="8" idx="2"/>
            <a:endCxn id="10" idx="0"/>
          </p:cNvCxnSpPr>
          <p:nvPr/>
        </p:nvCxnSpPr>
        <p:spPr>
          <a:xfrm rot="16200000" flipH="1">
            <a:off x="5797829" y="4007720"/>
            <a:ext cx="609638" cy="13296"/>
          </a:xfrm>
          <a:prstGeom prst="curvedConnector3">
            <a:avLst>
              <a:gd name="adj1" fmla="val 50000"/>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E967B194-58C7-39F9-6C4C-D02A468299FC}"/>
              </a:ext>
            </a:extLst>
          </p:cNvPr>
          <p:cNvSpPr/>
          <p:nvPr/>
        </p:nvSpPr>
        <p:spPr>
          <a:xfrm>
            <a:off x="10218533" y="1663294"/>
            <a:ext cx="1272818" cy="11951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2DB7410C-2F44-F3D3-BBA8-E39C55B6CD66}"/>
              </a:ext>
            </a:extLst>
          </p:cNvPr>
          <p:cNvSpPr/>
          <p:nvPr/>
        </p:nvSpPr>
        <p:spPr>
          <a:xfrm>
            <a:off x="10218533" y="4900537"/>
            <a:ext cx="1272818" cy="11951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D5B6CBF0-363B-AE62-9BD2-0F295B8DB4AF}"/>
              </a:ext>
            </a:extLst>
          </p:cNvPr>
          <p:cNvSpPr/>
          <p:nvPr/>
        </p:nvSpPr>
        <p:spPr>
          <a:xfrm>
            <a:off x="8647010" y="6009267"/>
            <a:ext cx="520451" cy="4306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3701475B-6FD2-392C-66E0-AF7919C727B3}"/>
              </a:ext>
            </a:extLst>
          </p:cNvPr>
          <p:cNvSpPr/>
          <p:nvPr/>
        </p:nvSpPr>
        <p:spPr>
          <a:xfrm>
            <a:off x="8647010" y="2761786"/>
            <a:ext cx="520451" cy="4306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id="{D8298951-BDB1-E7D5-9306-603BDB4CC149}"/>
              </a:ext>
            </a:extLst>
          </p:cNvPr>
          <p:cNvCxnSpPr>
            <a:cxnSpLocks/>
            <a:stCxn id="17" idx="2"/>
            <a:endCxn id="8" idx="3"/>
          </p:cNvCxnSpPr>
          <p:nvPr/>
        </p:nvCxnSpPr>
        <p:spPr>
          <a:xfrm flipH="1" flipV="1">
            <a:off x="7408241" y="2880167"/>
            <a:ext cx="1238769" cy="96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2BB8717-2E75-21CA-7E12-58332E03A1A1}"/>
              </a:ext>
            </a:extLst>
          </p:cNvPr>
          <p:cNvCxnSpPr>
            <a:cxnSpLocks/>
            <a:stCxn id="16" idx="3"/>
            <a:endCxn id="10" idx="3"/>
          </p:cNvCxnSpPr>
          <p:nvPr/>
        </p:nvCxnSpPr>
        <p:spPr>
          <a:xfrm flipH="1" flipV="1">
            <a:off x="7405687" y="5070655"/>
            <a:ext cx="1317541" cy="130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9E408A73-29DC-0857-8840-71B916F03630}"/>
              </a:ext>
            </a:extLst>
          </p:cNvPr>
          <p:cNvSpPr txBox="1"/>
          <p:nvPr/>
        </p:nvSpPr>
        <p:spPr>
          <a:xfrm>
            <a:off x="644539" y="2260869"/>
            <a:ext cx="3989977" cy="3539430"/>
          </a:xfrm>
          <a:prstGeom prst="rect">
            <a:avLst/>
          </a:prstGeom>
          <a:noFill/>
        </p:spPr>
        <p:txBody>
          <a:bodyPr wrap="square">
            <a:spAutoFit/>
          </a:bodyPr>
          <a:lstStyle/>
          <a:p>
            <a:r>
              <a:rPr kumimoji="1" lang="ja-JP" altLang="en-US" sz="2800" dirty="0"/>
              <a:t>ビデオカメラの絵をたたいて、こちらからの映像をオンにしたりオフにしたする。　</a:t>
            </a:r>
            <a:endParaRPr kumimoji="1" lang="en-US" altLang="ja-JP" sz="2800" dirty="0"/>
          </a:p>
          <a:p>
            <a:endParaRPr kumimoji="1" lang="en-US" altLang="ja-JP" sz="2800" dirty="0"/>
          </a:p>
          <a:p>
            <a:r>
              <a:rPr kumimoji="1" lang="ja-JP" altLang="en-US" sz="2800" dirty="0"/>
              <a:t>話をするときはオンにし、休憩するときはオフにするなど。</a:t>
            </a:r>
            <a:endParaRPr lang="ja-JP" altLang="en-US" sz="2800" dirty="0"/>
          </a:p>
        </p:txBody>
      </p:sp>
      <p:cxnSp>
        <p:nvCxnSpPr>
          <p:cNvPr id="28" name="コネクタ: 曲線 27">
            <a:extLst>
              <a:ext uri="{FF2B5EF4-FFF2-40B4-BE49-F238E27FC236}">
                <a16:creationId xmlns:a16="http://schemas.microsoft.com/office/drawing/2014/main" id="{545FB1D5-A0AD-81FB-739C-DACE30662A32}"/>
              </a:ext>
            </a:extLst>
          </p:cNvPr>
          <p:cNvCxnSpPr>
            <a:cxnSpLocks/>
            <a:stCxn id="14" idx="4"/>
            <a:endCxn id="15" idx="0"/>
          </p:cNvCxnSpPr>
          <p:nvPr/>
        </p:nvCxnSpPr>
        <p:spPr>
          <a:xfrm rot="5400000">
            <a:off x="9833896" y="3879490"/>
            <a:ext cx="2042093" cy="12700"/>
          </a:xfrm>
          <a:prstGeom prst="curvedConnector3">
            <a:avLst>
              <a:gd name="adj1" fmla="val 50000"/>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420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CF5EA-06E6-7E93-3A46-CC6C9F4FA0D5}"/>
              </a:ext>
            </a:extLst>
          </p:cNvPr>
          <p:cNvSpPr>
            <a:spLocks noGrp="1"/>
          </p:cNvSpPr>
          <p:nvPr>
            <p:ph type="title"/>
          </p:nvPr>
        </p:nvSpPr>
        <p:spPr/>
        <p:txBody>
          <a:bodyPr/>
          <a:lstStyle/>
          <a:p>
            <a:r>
              <a:rPr kumimoji="1" lang="ja-JP" altLang="en-US" dirty="0">
                <a:latin typeface="+mj-ea"/>
              </a:rPr>
              <a:t>②　会議中の画面構成と操作</a:t>
            </a:r>
            <a:br>
              <a:rPr kumimoji="1" lang="en-US" altLang="ja-JP" dirty="0">
                <a:latin typeface="+mj-ea"/>
              </a:rPr>
            </a:br>
            <a:r>
              <a:rPr lang="ja-JP" altLang="en-US" dirty="0"/>
              <a:t>スピーカー</a:t>
            </a:r>
            <a:r>
              <a:rPr kumimoji="1" lang="ja-JP" altLang="en-US" dirty="0"/>
              <a:t>とカメラ選択</a:t>
            </a:r>
          </a:p>
        </p:txBody>
      </p:sp>
      <p:sp>
        <p:nvSpPr>
          <p:cNvPr id="7" name="四角形: 角を丸くする 6">
            <a:extLst>
              <a:ext uri="{FF2B5EF4-FFF2-40B4-BE49-F238E27FC236}">
                <a16:creationId xmlns:a16="http://schemas.microsoft.com/office/drawing/2014/main" id="{735D9B3A-D58E-4ADC-8AE8-903FC55A3715}"/>
              </a:ext>
            </a:extLst>
          </p:cNvPr>
          <p:cNvSpPr/>
          <p:nvPr/>
        </p:nvSpPr>
        <p:spPr>
          <a:xfrm>
            <a:off x="8362290" y="2491563"/>
            <a:ext cx="1429410" cy="532913"/>
          </a:xfrm>
          <a:prstGeom prst="roundRect">
            <a:avLst/>
          </a:prstGeom>
          <a:noFill/>
          <a:ln w="57150">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EEDCFAD-C247-74A6-2EDA-30D7A6B75792}"/>
              </a:ext>
            </a:extLst>
          </p:cNvPr>
          <p:cNvSpPr txBox="1"/>
          <p:nvPr/>
        </p:nvSpPr>
        <p:spPr>
          <a:xfrm>
            <a:off x="1353879" y="2377540"/>
            <a:ext cx="4908698" cy="3108543"/>
          </a:xfrm>
          <a:prstGeom prst="rect">
            <a:avLst/>
          </a:prstGeom>
          <a:noFill/>
        </p:spPr>
        <p:txBody>
          <a:bodyPr wrap="square" rtlCol="0">
            <a:spAutoFit/>
          </a:bodyPr>
          <a:lstStyle/>
          <a:p>
            <a:r>
              <a:rPr kumimoji="1" lang="ja-JP" altLang="en-US" sz="2800" dirty="0"/>
              <a:t>スピーカーで、向こうからの声をオンにしたり、オフにしたりする。</a:t>
            </a:r>
            <a:endParaRPr kumimoji="1" lang="en-US" altLang="ja-JP" sz="2800" dirty="0"/>
          </a:p>
          <a:p>
            <a:endParaRPr kumimoji="1" lang="en-US" altLang="ja-JP" sz="2800" dirty="0"/>
          </a:p>
          <a:p>
            <a:r>
              <a:rPr kumimoji="1" lang="ja-JP" altLang="en-US" sz="2800" dirty="0"/>
              <a:t>こちらの映像用に、スマホの対面カメラを使うか背面カメラを使うかを切り分ける</a:t>
            </a:r>
          </a:p>
        </p:txBody>
      </p:sp>
      <p:cxnSp>
        <p:nvCxnSpPr>
          <p:cNvPr id="4" name="直線矢印コネクタ 3">
            <a:extLst>
              <a:ext uri="{FF2B5EF4-FFF2-40B4-BE49-F238E27FC236}">
                <a16:creationId xmlns:a16="http://schemas.microsoft.com/office/drawing/2014/main" id="{248E875A-A856-C9A0-E297-83E33A165E37}"/>
              </a:ext>
            </a:extLst>
          </p:cNvPr>
          <p:cNvCxnSpPr>
            <a:cxnSpLocks/>
            <a:stCxn id="9" idx="3"/>
            <a:endCxn id="11" idx="2"/>
          </p:cNvCxnSpPr>
          <p:nvPr/>
        </p:nvCxnSpPr>
        <p:spPr>
          <a:xfrm flipV="1">
            <a:off x="6262577" y="3682132"/>
            <a:ext cx="2051941" cy="2496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図 7" descr="テレビゲームの画面のスクリーンショット&#10;&#10;中程度の精度で自動的に生成された説明">
            <a:extLst>
              <a:ext uri="{FF2B5EF4-FFF2-40B4-BE49-F238E27FC236}">
                <a16:creationId xmlns:a16="http://schemas.microsoft.com/office/drawing/2014/main" id="{EA3CDD1E-BA64-7584-95E2-D679EB1A6884}"/>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8539460" y="3086751"/>
            <a:ext cx="10130512" cy="4798664"/>
          </a:xfrm>
          <a:prstGeom prst="rect">
            <a:avLst/>
          </a:prstGeom>
        </p:spPr>
      </p:pic>
      <p:sp>
        <p:nvSpPr>
          <p:cNvPr id="11" name="楕円 10">
            <a:extLst>
              <a:ext uri="{FF2B5EF4-FFF2-40B4-BE49-F238E27FC236}">
                <a16:creationId xmlns:a16="http://schemas.microsoft.com/office/drawing/2014/main" id="{C6C7606C-7733-8A51-56D5-2CE50311213E}"/>
              </a:ext>
            </a:extLst>
          </p:cNvPr>
          <p:cNvSpPr/>
          <p:nvPr/>
        </p:nvSpPr>
        <p:spPr>
          <a:xfrm>
            <a:off x="8314518" y="3291585"/>
            <a:ext cx="2532325" cy="7810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4756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テレビゲームの画面のスクリーンショット&#10;&#10;中程度の精度で自動的に生成された説明">
            <a:extLst>
              <a:ext uri="{FF2B5EF4-FFF2-40B4-BE49-F238E27FC236}">
                <a16:creationId xmlns:a16="http://schemas.microsoft.com/office/drawing/2014/main" id="{5B2DF74F-66CD-5714-0E38-031F6C0B4BB9}"/>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tretch>
            <a:fillRect/>
          </a:stretch>
        </p:blipFill>
        <p:spPr>
          <a:xfrm>
            <a:off x="-5601473" y="3097930"/>
            <a:ext cx="10130512" cy="4798664"/>
          </a:xfrm>
          <a:prstGeom prst="rect">
            <a:avLst/>
          </a:prstGeom>
        </p:spPr>
      </p:pic>
      <p:sp>
        <p:nvSpPr>
          <p:cNvPr id="2" name="タイトル 1">
            <a:extLst>
              <a:ext uri="{FF2B5EF4-FFF2-40B4-BE49-F238E27FC236}">
                <a16:creationId xmlns:a16="http://schemas.microsoft.com/office/drawing/2014/main" id="{FB6CF5EA-06E6-7E93-3A46-CC6C9F4FA0D5}"/>
              </a:ext>
            </a:extLst>
          </p:cNvPr>
          <p:cNvSpPr>
            <a:spLocks noGrp="1"/>
          </p:cNvSpPr>
          <p:nvPr>
            <p:ph type="title"/>
          </p:nvPr>
        </p:nvSpPr>
        <p:spPr/>
        <p:txBody>
          <a:bodyPr/>
          <a:lstStyle/>
          <a:p>
            <a:pPr algn="ctr"/>
            <a:r>
              <a:rPr lang="ja-JP" altLang="en-US" dirty="0"/>
              <a:t>③　終了</a:t>
            </a:r>
            <a:endParaRPr kumimoji="1" lang="ja-JP" altLang="en-US" dirty="0"/>
          </a:p>
        </p:txBody>
      </p:sp>
      <p:sp>
        <p:nvSpPr>
          <p:cNvPr id="8" name="テキスト ボックス 7">
            <a:extLst>
              <a:ext uri="{FF2B5EF4-FFF2-40B4-BE49-F238E27FC236}">
                <a16:creationId xmlns:a16="http://schemas.microsoft.com/office/drawing/2014/main" id="{7A8BFBEF-E2FA-3334-6102-798426D0753A}"/>
              </a:ext>
            </a:extLst>
          </p:cNvPr>
          <p:cNvSpPr txBox="1"/>
          <p:nvPr/>
        </p:nvSpPr>
        <p:spPr>
          <a:xfrm>
            <a:off x="6485860" y="3291940"/>
            <a:ext cx="3381154" cy="954107"/>
          </a:xfrm>
          <a:prstGeom prst="rect">
            <a:avLst/>
          </a:prstGeom>
          <a:noFill/>
        </p:spPr>
        <p:txBody>
          <a:bodyPr wrap="square" rtlCol="0">
            <a:spAutoFit/>
          </a:bodyPr>
          <a:lstStyle/>
          <a:p>
            <a:r>
              <a:rPr kumimoji="1" lang="ja-JP" altLang="en-US" sz="2800" dirty="0"/>
              <a:t>会議が終わったら、退出ボタンで出る</a:t>
            </a:r>
          </a:p>
        </p:txBody>
      </p:sp>
      <p:cxnSp>
        <p:nvCxnSpPr>
          <p:cNvPr id="10" name="直線矢印コネクタ 9">
            <a:extLst>
              <a:ext uri="{FF2B5EF4-FFF2-40B4-BE49-F238E27FC236}">
                <a16:creationId xmlns:a16="http://schemas.microsoft.com/office/drawing/2014/main" id="{F4B45D0E-583C-4B46-0082-183109D9D9BE}"/>
              </a:ext>
            </a:extLst>
          </p:cNvPr>
          <p:cNvCxnSpPr>
            <a:cxnSpLocks/>
            <a:stCxn id="8" idx="1"/>
          </p:cNvCxnSpPr>
          <p:nvPr/>
        </p:nvCxnSpPr>
        <p:spPr>
          <a:xfrm flipH="1" flipV="1">
            <a:off x="3602197" y="3745851"/>
            <a:ext cx="2883663" cy="231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A9FABE5E-ED88-E851-8ADA-E0E3DA7D7608}"/>
              </a:ext>
            </a:extLst>
          </p:cNvPr>
          <p:cNvSpPr/>
          <p:nvPr/>
        </p:nvSpPr>
        <p:spPr>
          <a:xfrm>
            <a:off x="2329379" y="3148276"/>
            <a:ext cx="1272818" cy="11951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1954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A3AC813D-BFE9-B412-23EE-3C7DCA0C9E38}"/>
              </a:ext>
            </a:extLst>
          </p:cNvPr>
          <p:cNvSpPr>
            <a:spLocks noGrp="1"/>
          </p:cNvSpPr>
          <p:nvPr>
            <p:ph type="title"/>
          </p:nvPr>
        </p:nvSpPr>
        <p:spPr>
          <a:xfrm>
            <a:off x="1388209" y="5554639"/>
            <a:ext cx="9654076" cy="982473"/>
          </a:xfrm>
        </p:spPr>
        <p:txBody>
          <a:bodyPr>
            <a:normAutofit/>
          </a:bodyPr>
          <a:lstStyle/>
          <a:p>
            <a:r>
              <a:rPr lang="ja-JP" altLang="en-US" sz="4000">
                <a:solidFill>
                  <a:srgbClr val="FFFFFF"/>
                </a:solidFill>
              </a:rPr>
              <a:t>リンクから参加する練習</a:t>
            </a:r>
          </a:p>
        </p:txBody>
      </p:sp>
      <p:sp>
        <p:nvSpPr>
          <p:cNvPr id="2" name="コンテンツ プレースホルダー 1">
            <a:extLst>
              <a:ext uri="{FF2B5EF4-FFF2-40B4-BE49-F238E27FC236}">
                <a16:creationId xmlns:a16="http://schemas.microsoft.com/office/drawing/2014/main" id="{EAB5C1F9-AE02-7019-180D-9D17F2CDD3A7}"/>
              </a:ext>
            </a:extLst>
          </p:cNvPr>
          <p:cNvSpPr>
            <a:spLocks noGrp="1"/>
          </p:cNvSpPr>
          <p:nvPr>
            <p:ph idx="1"/>
          </p:nvPr>
        </p:nvSpPr>
        <p:spPr>
          <a:xfrm>
            <a:off x="1388210" y="824249"/>
            <a:ext cx="9654076" cy="3837904"/>
          </a:xfrm>
        </p:spPr>
        <p:txBody>
          <a:bodyPr anchor="ctr">
            <a:normAutofit/>
          </a:bodyPr>
          <a:lstStyle/>
          <a:p>
            <a:pPr marL="0" indent="0">
              <a:buNone/>
            </a:pPr>
            <a:r>
              <a:rPr kumimoji="1" lang="ja-JP" altLang="en-US" sz="3600" dirty="0"/>
              <a:t>招待された会議に、方法</a:t>
            </a:r>
            <a:r>
              <a:rPr lang="ja-JP" altLang="en-US" sz="3600" dirty="0"/>
              <a:t>１の「リンクから」</a:t>
            </a:r>
            <a:r>
              <a:rPr kumimoji="1" lang="ja-JP" altLang="en-US" sz="3600" dirty="0"/>
              <a:t>で、実際に参加してみましょう。</a:t>
            </a:r>
            <a:r>
              <a:rPr lang="ja-JP" altLang="en-US" sz="3600" dirty="0"/>
              <a:t>参加後はミュートにしておいてください。</a:t>
            </a:r>
          </a:p>
        </p:txBody>
      </p:sp>
    </p:spTree>
    <p:extLst>
      <p:ext uri="{BB962C8B-B14F-4D97-AF65-F5344CB8AC3E}">
        <p14:creationId xmlns:p14="http://schemas.microsoft.com/office/powerpoint/2010/main" val="206662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BFB0FE-DEE0-273A-12A5-FF7547D1C814}"/>
              </a:ext>
            </a:extLst>
          </p:cNvPr>
          <p:cNvSpPr>
            <a:spLocks noGrp="1"/>
          </p:cNvSpPr>
          <p:nvPr>
            <p:ph type="title"/>
          </p:nvPr>
        </p:nvSpPr>
        <p:spPr/>
        <p:txBody>
          <a:bodyPr>
            <a:normAutofit/>
          </a:bodyPr>
          <a:lstStyle/>
          <a:p>
            <a:pPr algn="ctr"/>
            <a:r>
              <a:rPr kumimoji="1" lang="ja-JP" altLang="en-US" dirty="0"/>
              <a:t>方法</a:t>
            </a:r>
            <a:r>
              <a:rPr lang="ja-JP" altLang="en-US" dirty="0"/>
              <a:t>２：　</a:t>
            </a:r>
            <a:r>
              <a:rPr kumimoji="1" lang="ja-JP" altLang="en-US" dirty="0"/>
              <a:t>アプリから</a:t>
            </a:r>
            <a:br>
              <a:rPr kumimoji="1" lang="en-US" altLang="ja-JP" dirty="0"/>
            </a:br>
            <a:r>
              <a:rPr kumimoji="1" lang="ja-JP" altLang="en-US" dirty="0"/>
              <a:t>①　入室：　</a:t>
            </a:r>
            <a:r>
              <a:rPr lang="ja-JP" altLang="en-US" dirty="0"/>
              <a:t>起動と参加</a:t>
            </a:r>
            <a:endParaRPr kumimoji="1" lang="ja-JP" altLang="en-US" dirty="0"/>
          </a:p>
        </p:txBody>
      </p:sp>
      <p:sp>
        <p:nvSpPr>
          <p:cNvPr id="3" name="コンテンツ プレースホルダー 2">
            <a:extLst>
              <a:ext uri="{FF2B5EF4-FFF2-40B4-BE49-F238E27FC236}">
                <a16:creationId xmlns:a16="http://schemas.microsoft.com/office/drawing/2014/main" id="{13B79D1F-B388-A54F-E3C6-B64F0F0B814B}"/>
              </a:ext>
            </a:extLst>
          </p:cNvPr>
          <p:cNvSpPr>
            <a:spLocks noGrp="1"/>
          </p:cNvSpPr>
          <p:nvPr>
            <p:ph idx="1"/>
          </p:nvPr>
        </p:nvSpPr>
        <p:spPr/>
        <p:txBody>
          <a:bodyPr/>
          <a:lstStyle/>
          <a:p>
            <a:pPr marL="514350" indent="-514350">
              <a:buFont typeface="+mj-lt"/>
              <a:buAutoNum type="arabicPeriod"/>
            </a:pPr>
            <a:r>
              <a:rPr kumimoji="1" lang="ja-JP" altLang="en-US" dirty="0">
                <a:latin typeface="+mn-ea"/>
              </a:rPr>
              <a:t>ズームを起動</a:t>
            </a:r>
            <a:endParaRPr kumimoji="1"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kumimoji="1"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r>
              <a:rPr lang="ja-JP" altLang="en-US" dirty="0">
                <a:latin typeface="+mn-ea"/>
              </a:rPr>
              <a:t>「ミーティング</a:t>
            </a:r>
            <a:r>
              <a:rPr lang="ja-JP" altLang="en-US" dirty="0"/>
              <a:t>に参加」ボタン</a:t>
            </a:r>
            <a:endParaRPr kumimoji="1" lang="ja-JP" altLang="en-US" dirty="0"/>
          </a:p>
        </p:txBody>
      </p:sp>
      <p:pic>
        <p:nvPicPr>
          <p:cNvPr id="4" name="図 3">
            <a:extLst>
              <a:ext uri="{FF2B5EF4-FFF2-40B4-BE49-F238E27FC236}">
                <a16:creationId xmlns:a16="http://schemas.microsoft.com/office/drawing/2014/main" id="{A82AAA96-7BDC-2599-7F08-42196D001877}"/>
              </a:ext>
            </a:extLst>
          </p:cNvPr>
          <p:cNvPicPr>
            <a:picLocks noChangeAspect="1"/>
          </p:cNvPicPr>
          <p:nvPr/>
        </p:nvPicPr>
        <p:blipFill>
          <a:blip r:embed="rId2"/>
          <a:stretch>
            <a:fillRect/>
          </a:stretch>
        </p:blipFill>
        <p:spPr>
          <a:xfrm>
            <a:off x="5202911" y="1690688"/>
            <a:ext cx="1637322" cy="1662130"/>
          </a:xfrm>
          <a:prstGeom prst="rect">
            <a:avLst/>
          </a:prstGeom>
        </p:spPr>
      </p:pic>
      <p:pic>
        <p:nvPicPr>
          <p:cNvPr id="6" name="図 5">
            <a:extLst>
              <a:ext uri="{FF2B5EF4-FFF2-40B4-BE49-F238E27FC236}">
                <a16:creationId xmlns:a16="http://schemas.microsoft.com/office/drawing/2014/main" id="{A90C505E-DF21-1A8D-9778-DBCD650CEA40}"/>
              </a:ext>
            </a:extLst>
          </p:cNvPr>
          <p:cNvPicPr>
            <a:picLocks noChangeAspect="1"/>
          </p:cNvPicPr>
          <p:nvPr/>
        </p:nvPicPr>
        <p:blipFill>
          <a:blip r:embed="rId3"/>
          <a:stretch>
            <a:fillRect/>
          </a:stretch>
        </p:blipFill>
        <p:spPr>
          <a:xfrm>
            <a:off x="8007225" y="2917218"/>
            <a:ext cx="1572710" cy="3557999"/>
          </a:xfrm>
          <a:prstGeom prst="rect">
            <a:avLst/>
          </a:prstGeom>
        </p:spPr>
      </p:pic>
      <p:sp>
        <p:nvSpPr>
          <p:cNvPr id="7" name="四角形: 角を丸くする 6">
            <a:extLst>
              <a:ext uri="{FF2B5EF4-FFF2-40B4-BE49-F238E27FC236}">
                <a16:creationId xmlns:a16="http://schemas.microsoft.com/office/drawing/2014/main" id="{E2F62DFD-C7B5-45E6-F520-40463C8CEC9C}"/>
              </a:ext>
            </a:extLst>
          </p:cNvPr>
          <p:cNvSpPr/>
          <p:nvPr/>
        </p:nvSpPr>
        <p:spPr>
          <a:xfrm>
            <a:off x="7639635" y="5369442"/>
            <a:ext cx="2099788"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4121837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14B7FC-301E-E452-B65F-C22F49A12B1C}"/>
              </a:ext>
            </a:extLst>
          </p:cNvPr>
          <p:cNvSpPr>
            <a:spLocks noGrp="1"/>
          </p:cNvSpPr>
          <p:nvPr>
            <p:ph type="title"/>
          </p:nvPr>
        </p:nvSpPr>
        <p:spPr/>
        <p:txBody>
          <a:bodyPr>
            <a:normAutofit/>
          </a:bodyPr>
          <a:lstStyle/>
          <a:p>
            <a:pPr algn="ctr"/>
            <a:r>
              <a:rPr kumimoji="1" lang="ja-JP" altLang="en-US" dirty="0"/>
              <a:t>方法</a:t>
            </a:r>
            <a:r>
              <a:rPr lang="ja-JP" altLang="en-US" dirty="0"/>
              <a:t>２：　アプリから</a:t>
            </a:r>
            <a:br>
              <a:rPr lang="en-US" altLang="ja-JP" dirty="0"/>
            </a:br>
            <a:r>
              <a:rPr lang="ja-JP" altLang="en-US" dirty="0"/>
              <a:t>①　入室：　ミーティングＩＤを入力</a:t>
            </a:r>
            <a:endParaRPr kumimoji="1" lang="ja-JP" altLang="en-US" dirty="0"/>
          </a:p>
        </p:txBody>
      </p:sp>
      <p:sp>
        <p:nvSpPr>
          <p:cNvPr id="3" name="コンテンツ プレースホルダー 2">
            <a:extLst>
              <a:ext uri="{FF2B5EF4-FFF2-40B4-BE49-F238E27FC236}">
                <a16:creationId xmlns:a16="http://schemas.microsoft.com/office/drawing/2014/main" id="{0121C2A6-1964-C897-7626-6715D90BE926}"/>
              </a:ext>
            </a:extLst>
          </p:cNvPr>
          <p:cNvSpPr>
            <a:spLocks noGrp="1"/>
          </p:cNvSpPr>
          <p:nvPr>
            <p:ph idx="1"/>
          </p:nvPr>
        </p:nvSpPr>
        <p:spPr/>
        <p:txBody>
          <a:bodyPr/>
          <a:lstStyle/>
          <a:p>
            <a:pPr marL="514350" indent="-514350">
              <a:buFont typeface="+mj-lt"/>
              <a:buAutoNum type="arabicPeriod"/>
            </a:pPr>
            <a:r>
              <a:rPr kumimoji="1" lang="ja-JP" altLang="en-US" dirty="0">
                <a:latin typeface="+mn-ea"/>
              </a:rPr>
              <a:t>ミーティングＩＤを入力する</a:t>
            </a:r>
            <a:endParaRPr kumimoji="1"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r>
              <a:rPr lang="ja-JP" altLang="en-US" dirty="0">
                <a:latin typeface="+mn-ea"/>
              </a:rPr>
              <a:t>参加ボタンをたたく</a:t>
            </a:r>
            <a:endParaRPr kumimoji="1" lang="ja-JP" altLang="en-US" dirty="0">
              <a:latin typeface="+mn-ea"/>
            </a:endParaRPr>
          </a:p>
        </p:txBody>
      </p:sp>
      <p:pic>
        <p:nvPicPr>
          <p:cNvPr id="5" name="図 4">
            <a:extLst>
              <a:ext uri="{FF2B5EF4-FFF2-40B4-BE49-F238E27FC236}">
                <a16:creationId xmlns:a16="http://schemas.microsoft.com/office/drawing/2014/main" id="{07853D77-C249-BFA8-35AC-8F6F657F55DC}"/>
              </a:ext>
            </a:extLst>
          </p:cNvPr>
          <p:cNvPicPr>
            <a:picLocks noChangeAspect="1"/>
          </p:cNvPicPr>
          <p:nvPr/>
        </p:nvPicPr>
        <p:blipFill>
          <a:blip r:embed="rId2"/>
          <a:stretch>
            <a:fillRect/>
          </a:stretch>
        </p:blipFill>
        <p:spPr>
          <a:xfrm>
            <a:off x="6625835" y="1910687"/>
            <a:ext cx="1470391" cy="3341798"/>
          </a:xfrm>
          <a:prstGeom prst="rect">
            <a:avLst/>
          </a:prstGeom>
        </p:spPr>
      </p:pic>
      <p:sp>
        <p:nvSpPr>
          <p:cNvPr id="6" name="四角形: 角を丸くする 5">
            <a:extLst>
              <a:ext uri="{FF2B5EF4-FFF2-40B4-BE49-F238E27FC236}">
                <a16:creationId xmlns:a16="http://schemas.microsoft.com/office/drawing/2014/main" id="{6B670EB8-8302-6B1D-33EB-30EB3837E60E}"/>
              </a:ext>
            </a:extLst>
          </p:cNvPr>
          <p:cNvSpPr/>
          <p:nvPr/>
        </p:nvSpPr>
        <p:spPr>
          <a:xfrm>
            <a:off x="6395012" y="2450805"/>
            <a:ext cx="1930281"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22E05F82-244D-AAD9-E95C-7EED3DD64913}"/>
              </a:ext>
            </a:extLst>
          </p:cNvPr>
          <p:cNvPicPr>
            <a:picLocks noChangeAspect="1"/>
          </p:cNvPicPr>
          <p:nvPr/>
        </p:nvPicPr>
        <p:blipFill>
          <a:blip r:embed="rId3"/>
          <a:stretch>
            <a:fillRect/>
          </a:stretch>
        </p:blipFill>
        <p:spPr>
          <a:xfrm>
            <a:off x="9094746" y="3226981"/>
            <a:ext cx="1470390" cy="3228873"/>
          </a:xfrm>
          <a:prstGeom prst="rect">
            <a:avLst/>
          </a:prstGeom>
        </p:spPr>
      </p:pic>
      <p:sp>
        <p:nvSpPr>
          <p:cNvPr id="9" name="四角形: 角を丸くする 8">
            <a:extLst>
              <a:ext uri="{FF2B5EF4-FFF2-40B4-BE49-F238E27FC236}">
                <a16:creationId xmlns:a16="http://schemas.microsoft.com/office/drawing/2014/main" id="{06CF4182-3B00-574B-75F4-1E6DBD97809B}"/>
              </a:ext>
            </a:extLst>
          </p:cNvPr>
          <p:cNvSpPr/>
          <p:nvPr/>
        </p:nvSpPr>
        <p:spPr>
          <a:xfrm>
            <a:off x="8864800" y="4463903"/>
            <a:ext cx="1930281"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051135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820AD9-2710-7AA2-3DFB-FD431CB4E19B}"/>
              </a:ext>
            </a:extLst>
          </p:cNvPr>
          <p:cNvSpPr>
            <a:spLocks noGrp="1"/>
          </p:cNvSpPr>
          <p:nvPr>
            <p:ph type="title"/>
          </p:nvPr>
        </p:nvSpPr>
        <p:spPr/>
        <p:txBody>
          <a:bodyPr>
            <a:normAutofit/>
          </a:bodyPr>
          <a:lstStyle/>
          <a:p>
            <a:pPr algn="ctr"/>
            <a:r>
              <a:rPr kumimoji="1" lang="ja-JP" altLang="en-US" dirty="0"/>
              <a:t>方法</a:t>
            </a:r>
            <a:r>
              <a:rPr lang="ja-JP" altLang="en-US" dirty="0"/>
              <a:t>２：　アプリから</a:t>
            </a:r>
            <a:br>
              <a:rPr kumimoji="1" lang="en-US" altLang="ja-JP" dirty="0"/>
            </a:br>
            <a:r>
              <a:rPr kumimoji="1" lang="ja-JP" altLang="en-US" dirty="0"/>
              <a:t>①　入室：　パスコードを入力</a:t>
            </a:r>
          </a:p>
        </p:txBody>
      </p:sp>
      <p:sp>
        <p:nvSpPr>
          <p:cNvPr id="3" name="コンテンツ プレースホルダー 2">
            <a:extLst>
              <a:ext uri="{FF2B5EF4-FFF2-40B4-BE49-F238E27FC236}">
                <a16:creationId xmlns:a16="http://schemas.microsoft.com/office/drawing/2014/main" id="{1490B91A-E0D4-39BE-0AF3-7203AFC48C10}"/>
              </a:ext>
            </a:extLst>
          </p:cNvPr>
          <p:cNvSpPr>
            <a:spLocks noGrp="1"/>
          </p:cNvSpPr>
          <p:nvPr>
            <p:ph idx="1"/>
          </p:nvPr>
        </p:nvSpPr>
        <p:spPr>
          <a:xfrm>
            <a:off x="838200" y="1825625"/>
            <a:ext cx="5098576" cy="4351338"/>
          </a:xfrm>
        </p:spPr>
        <p:txBody>
          <a:bodyPr anchor="ctr"/>
          <a:lstStyle/>
          <a:p>
            <a:r>
              <a:rPr kumimoji="1" lang="ja-JP" altLang="en-US" dirty="0"/>
              <a:t>パスコードを入力、</a:t>
            </a:r>
            <a:r>
              <a:rPr kumimoji="1" lang="en-US" altLang="ja-JP" dirty="0"/>
              <a:t>OK</a:t>
            </a:r>
            <a:r>
              <a:rPr kumimoji="1" lang="ja-JP" altLang="en-US" dirty="0"/>
              <a:t>。</a:t>
            </a:r>
            <a:endParaRPr kumimoji="1" lang="en-US" altLang="ja-JP" dirty="0"/>
          </a:p>
          <a:p>
            <a:endParaRPr kumimoji="1" lang="en-US" altLang="ja-JP" dirty="0"/>
          </a:p>
          <a:p>
            <a:r>
              <a:rPr lang="ja-JP" altLang="en-US" dirty="0"/>
              <a:t>以降、方法１の「</a:t>
            </a:r>
            <a:r>
              <a:rPr kumimoji="1" lang="ja-JP" altLang="en-US" dirty="0"/>
              <a:t>リンクから」の①に</a:t>
            </a:r>
            <a:r>
              <a:rPr lang="ja-JP" altLang="en-US" dirty="0"/>
              <a:t>相当する手順</a:t>
            </a:r>
            <a:endParaRPr kumimoji="1" lang="ja-JP" altLang="en-US" dirty="0"/>
          </a:p>
        </p:txBody>
      </p:sp>
      <p:pic>
        <p:nvPicPr>
          <p:cNvPr id="5" name="図 4">
            <a:extLst>
              <a:ext uri="{FF2B5EF4-FFF2-40B4-BE49-F238E27FC236}">
                <a16:creationId xmlns:a16="http://schemas.microsoft.com/office/drawing/2014/main" id="{A60059CE-840D-200C-FCC9-67C26FDFB3C4}"/>
              </a:ext>
            </a:extLst>
          </p:cNvPr>
          <p:cNvPicPr>
            <a:picLocks noChangeAspect="1"/>
          </p:cNvPicPr>
          <p:nvPr/>
        </p:nvPicPr>
        <p:blipFill>
          <a:blip r:embed="rId2"/>
          <a:stretch>
            <a:fillRect/>
          </a:stretch>
        </p:blipFill>
        <p:spPr>
          <a:xfrm>
            <a:off x="7456967" y="2020980"/>
            <a:ext cx="1612470" cy="3429000"/>
          </a:xfrm>
          <a:prstGeom prst="rect">
            <a:avLst/>
          </a:prstGeom>
        </p:spPr>
      </p:pic>
      <p:sp>
        <p:nvSpPr>
          <p:cNvPr id="6" name="四角形: 角を丸くする 5">
            <a:extLst>
              <a:ext uri="{FF2B5EF4-FFF2-40B4-BE49-F238E27FC236}">
                <a16:creationId xmlns:a16="http://schemas.microsoft.com/office/drawing/2014/main" id="{6C23949B-304C-D305-02E0-C189EEDCDC55}"/>
              </a:ext>
            </a:extLst>
          </p:cNvPr>
          <p:cNvSpPr/>
          <p:nvPr/>
        </p:nvSpPr>
        <p:spPr>
          <a:xfrm>
            <a:off x="7298061" y="3599121"/>
            <a:ext cx="1930281"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68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A3AC813D-BFE9-B412-23EE-3C7DCA0C9E38}"/>
              </a:ext>
            </a:extLst>
          </p:cNvPr>
          <p:cNvSpPr>
            <a:spLocks noGrp="1"/>
          </p:cNvSpPr>
          <p:nvPr>
            <p:ph type="title"/>
          </p:nvPr>
        </p:nvSpPr>
        <p:spPr>
          <a:xfrm>
            <a:off x="1388209" y="5554639"/>
            <a:ext cx="9654076" cy="982473"/>
          </a:xfrm>
        </p:spPr>
        <p:txBody>
          <a:bodyPr>
            <a:normAutofit/>
          </a:bodyPr>
          <a:lstStyle/>
          <a:p>
            <a:r>
              <a:rPr lang="ja-JP" altLang="en-US" sz="4000" dirty="0">
                <a:solidFill>
                  <a:srgbClr val="FFFFFF"/>
                </a:solidFill>
              </a:rPr>
              <a:t>アプリから参加する練習</a:t>
            </a:r>
          </a:p>
        </p:txBody>
      </p:sp>
      <p:sp>
        <p:nvSpPr>
          <p:cNvPr id="2" name="コンテンツ プレースホルダー 1">
            <a:extLst>
              <a:ext uri="{FF2B5EF4-FFF2-40B4-BE49-F238E27FC236}">
                <a16:creationId xmlns:a16="http://schemas.microsoft.com/office/drawing/2014/main" id="{EAB5C1F9-AE02-7019-180D-9D17F2CDD3A7}"/>
              </a:ext>
            </a:extLst>
          </p:cNvPr>
          <p:cNvSpPr>
            <a:spLocks noGrp="1"/>
          </p:cNvSpPr>
          <p:nvPr>
            <p:ph idx="1"/>
          </p:nvPr>
        </p:nvSpPr>
        <p:spPr>
          <a:xfrm>
            <a:off x="1388210" y="824249"/>
            <a:ext cx="9654076" cy="3837904"/>
          </a:xfrm>
        </p:spPr>
        <p:txBody>
          <a:bodyPr anchor="ctr">
            <a:normAutofit/>
          </a:bodyPr>
          <a:lstStyle/>
          <a:p>
            <a:pPr marL="0" indent="0">
              <a:buNone/>
            </a:pPr>
            <a:r>
              <a:rPr lang="ja-JP" altLang="en-US" sz="3600" dirty="0"/>
              <a:t>今度は、</a:t>
            </a:r>
            <a:r>
              <a:rPr kumimoji="1" lang="ja-JP" altLang="en-US" sz="3600" dirty="0"/>
              <a:t>方法２の「アプリ</a:t>
            </a:r>
            <a:r>
              <a:rPr lang="ja-JP" altLang="en-US" sz="3600" dirty="0"/>
              <a:t>か</a:t>
            </a:r>
            <a:r>
              <a:rPr kumimoji="1" lang="ja-JP" altLang="en-US" sz="3600" dirty="0"/>
              <a:t>ら」で、参加してみましょう。</a:t>
            </a:r>
            <a:endParaRPr lang="ja-JP" altLang="en-US" sz="3600" dirty="0"/>
          </a:p>
        </p:txBody>
      </p:sp>
    </p:spTree>
    <p:extLst>
      <p:ext uri="{BB962C8B-B14F-4D97-AF65-F5344CB8AC3E}">
        <p14:creationId xmlns:p14="http://schemas.microsoft.com/office/powerpoint/2010/main" val="1319264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7E73B53-4A21-92E7-F1AD-00DA9A27DD7F}"/>
              </a:ext>
            </a:extLst>
          </p:cNvPr>
          <p:cNvSpPr>
            <a:spLocks noGrp="1"/>
          </p:cNvSpPr>
          <p:nvPr>
            <p:ph type="title"/>
          </p:nvPr>
        </p:nvSpPr>
        <p:spPr/>
        <p:txBody>
          <a:bodyPr/>
          <a:lstStyle/>
          <a:p>
            <a:pPr algn="ctr"/>
            <a:r>
              <a:rPr lang="ja-JP" altLang="en-US"/>
              <a:t>今日のトピック</a:t>
            </a:r>
            <a:endParaRPr kumimoji="1" lang="ja-JP" altLang="en-US" dirty="0"/>
          </a:p>
        </p:txBody>
      </p:sp>
      <p:graphicFrame>
        <p:nvGraphicFramePr>
          <p:cNvPr id="4" name="コンテンツ プレースホルダー 3">
            <a:extLst>
              <a:ext uri="{FF2B5EF4-FFF2-40B4-BE49-F238E27FC236}">
                <a16:creationId xmlns:a16="http://schemas.microsoft.com/office/drawing/2014/main" id="{67C3A9E8-B692-3D3D-51EC-FD478FAEC3C1}"/>
              </a:ext>
            </a:extLst>
          </p:cNvPr>
          <p:cNvGraphicFramePr>
            <a:graphicFrameLocks noGrp="1"/>
          </p:cNvGraphicFramePr>
          <p:nvPr>
            <p:ph idx="1"/>
            <p:extLst>
              <p:ext uri="{D42A27DB-BD31-4B8C-83A1-F6EECF244321}">
                <p14:modId xmlns:p14="http://schemas.microsoft.com/office/powerpoint/2010/main" val="26290546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2735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E73B53-4A21-92E7-F1AD-00DA9A27DD7F}"/>
              </a:ext>
            </a:extLst>
          </p:cNvPr>
          <p:cNvSpPr>
            <a:spLocks noGrp="1"/>
          </p:cNvSpPr>
          <p:nvPr>
            <p:ph type="title"/>
          </p:nvPr>
        </p:nvSpPr>
        <p:spPr/>
        <p:txBody>
          <a:bodyPr/>
          <a:lstStyle/>
          <a:p>
            <a:pPr algn="ctr"/>
            <a:r>
              <a:rPr lang="ja-JP" altLang="en-US" dirty="0"/>
              <a:t>今日やること</a:t>
            </a:r>
          </a:p>
        </p:txBody>
      </p:sp>
      <p:graphicFrame>
        <p:nvGraphicFramePr>
          <p:cNvPr id="4" name="コンテンツ プレースホルダー 3">
            <a:extLst>
              <a:ext uri="{FF2B5EF4-FFF2-40B4-BE49-F238E27FC236}">
                <a16:creationId xmlns:a16="http://schemas.microsoft.com/office/drawing/2014/main" id="{67C3A9E8-B692-3D3D-51EC-FD478FAEC3C1}"/>
              </a:ext>
            </a:extLst>
          </p:cNvPr>
          <p:cNvGraphicFramePr>
            <a:graphicFrameLocks noGrp="1"/>
          </p:cNvGraphicFramePr>
          <p:nvPr>
            <p:ph idx="1"/>
            <p:extLst>
              <p:ext uri="{D42A27DB-BD31-4B8C-83A1-F6EECF244321}">
                <p14:modId xmlns:p14="http://schemas.microsoft.com/office/powerpoint/2010/main" val="923919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8198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AF0363-F94B-FED1-7E13-7B4C98FCD3AC}"/>
              </a:ext>
            </a:extLst>
          </p:cNvPr>
          <p:cNvSpPr>
            <a:spLocks noGrp="1"/>
          </p:cNvSpPr>
          <p:nvPr>
            <p:ph type="title"/>
          </p:nvPr>
        </p:nvSpPr>
        <p:spPr/>
        <p:txBody>
          <a:bodyPr/>
          <a:lstStyle/>
          <a:p>
            <a:r>
              <a:rPr kumimoji="1" lang="ja-JP" altLang="en-US" dirty="0"/>
              <a:t>いろいろやってみよう</a:t>
            </a:r>
          </a:p>
        </p:txBody>
      </p:sp>
      <p:graphicFrame>
        <p:nvGraphicFramePr>
          <p:cNvPr id="5" name="コンテンツ プレースホルダー 4">
            <a:extLst>
              <a:ext uri="{FF2B5EF4-FFF2-40B4-BE49-F238E27FC236}">
                <a16:creationId xmlns:a16="http://schemas.microsoft.com/office/drawing/2014/main" id="{2F8FA34E-4D4F-3F41-A4BD-7FBC3FA39652}"/>
              </a:ext>
            </a:extLst>
          </p:cNvPr>
          <p:cNvGraphicFramePr>
            <a:graphicFrameLocks noGrp="1"/>
          </p:cNvGraphicFramePr>
          <p:nvPr>
            <p:ph idx="1"/>
            <p:extLst>
              <p:ext uri="{D42A27DB-BD31-4B8C-83A1-F6EECF244321}">
                <p14:modId xmlns:p14="http://schemas.microsoft.com/office/powerpoint/2010/main" val="64902222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6801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61B570-9B74-4C7F-54D2-A73910E285BB}"/>
              </a:ext>
            </a:extLst>
          </p:cNvPr>
          <p:cNvSpPr>
            <a:spLocks noGrp="1"/>
          </p:cNvSpPr>
          <p:nvPr>
            <p:ph type="title"/>
          </p:nvPr>
        </p:nvSpPr>
        <p:spPr/>
        <p:txBody>
          <a:bodyPr/>
          <a:lstStyle/>
          <a:p>
            <a:pPr algn="ctr"/>
            <a:r>
              <a:rPr kumimoji="1" lang="ja-JP" altLang="en-US" dirty="0"/>
              <a:t>参加者のビデオ一覧</a:t>
            </a:r>
          </a:p>
        </p:txBody>
      </p:sp>
      <p:sp>
        <p:nvSpPr>
          <p:cNvPr id="3" name="コンテンツ プレースホルダー 2">
            <a:extLst>
              <a:ext uri="{FF2B5EF4-FFF2-40B4-BE49-F238E27FC236}">
                <a16:creationId xmlns:a16="http://schemas.microsoft.com/office/drawing/2014/main" id="{CF313803-6306-4CBA-F28A-9D5E43A238B6}"/>
              </a:ext>
            </a:extLst>
          </p:cNvPr>
          <p:cNvSpPr>
            <a:spLocks noGrp="1"/>
          </p:cNvSpPr>
          <p:nvPr>
            <p:ph idx="1"/>
          </p:nvPr>
        </p:nvSpPr>
        <p:spPr/>
        <p:txBody>
          <a:bodyPr/>
          <a:lstStyle/>
          <a:p>
            <a:r>
              <a:rPr kumimoji="1" lang="ja-JP" altLang="en-US" dirty="0"/>
              <a:t>左へこすり（スワイプ）、右側の画面を表示すると、参加者の映像一覧が出てきます。</a:t>
            </a:r>
            <a:endParaRPr kumimoji="1" lang="en-US" altLang="ja-JP" dirty="0"/>
          </a:p>
          <a:p>
            <a:r>
              <a:rPr lang="ja-JP" altLang="en-US" dirty="0"/>
              <a:t>右へこすると元に戻ります。</a:t>
            </a:r>
            <a:endParaRPr kumimoji="1" lang="ja-JP" altLang="en-US" dirty="0"/>
          </a:p>
        </p:txBody>
      </p:sp>
      <p:pic>
        <p:nvPicPr>
          <p:cNvPr id="5" name="図 4" descr="画面, シャツ が含まれている画像&#10;&#10;自動的に生成された説明">
            <a:extLst>
              <a:ext uri="{FF2B5EF4-FFF2-40B4-BE49-F238E27FC236}">
                <a16:creationId xmlns:a16="http://schemas.microsoft.com/office/drawing/2014/main" id="{7A52A5A6-5561-59F6-27C1-75982B02508C}"/>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1435627" y="3253869"/>
            <a:ext cx="1474192" cy="2622096"/>
          </a:xfrm>
          <a:prstGeom prst="rect">
            <a:avLst/>
          </a:prstGeom>
        </p:spPr>
      </p:pic>
      <p:sp>
        <p:nvSpPr>
          <p:cNvPr id="6" name="矢印: 左 5">
            <a:extLst>
              <a:ext uri="{FF2B5EF4-FFF2-40B4-BE49-F238E27FC236}">
                <a16:creationId xmlns:a16="http://schemas.microsoft.com/office/drawing/2014/main" id="{D988473A-1BB6-0E0C-1E36-29186D805263}"/>
              </a:ext>
            </a:extLst>
          </p:cNvPr>
          <p:cNvSpPr/>
          <p:nvPr/>
        </p:nvSpPr>
        <p:spPr>
          <a:xfrm>
            <a:off x="1212343" y="4068983"/>
            <a:ext cx="1828800" cy="8718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テレビの画面のスクリーンショット&#10;&#10;中程度の精度で自動的に生成された説明">
            <a:extLst>
              <a:ext uri="{FF2B5EF4-FFF2-40B4-BE49-F238E27FC236}">
                <a16:creationId xmlns:a16="http://schemas.microsoft.com/office/drawing/2014/main" id="{5EC9DCED-56FE-0BA6-C4B9-FA227E881097}"/>
              </a:ext>
            </a:extLst>
          </p:cNvPr>
          <p:cNvPicPr>
            <a:picLocks noChangeAspect="1"/>
          </p:cNvPicPr>
          <p:nvPr/>
        </p:nvPicPr>
        <p:blipFill>
          <a:blip r:embed="rId4">
            <a:alphaModFix amt="85000"/>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tretch>
            <a:fillRect/>
          </a:stretch>
        </p:blipFill>
        <p:spPr>
          <a:xfrm>
            <a:off x="3785121" y="3253869"/>
            <a:ext cx="1474192" cy="2622096"/>
          </a:xfrm>
          <a:prstGeom prst="rect">
            <a:avLst/>
          </a:prstGeom>
        </p:spPr>
      </p:pic>
      <p:pic>
        <p:nvPicPr>
          <p:cNvPr id="10" name="図 9" descr="テレビの画面のスクリーンショット&#10;&#10;中程度の精度で自動的に生成された説明">
            <a:extLst>
              <a:ext uri="{FF2B5EF4-FFF2-40B4-BE49-F238E27FC236}">
                <a16:creationId xmlns:a16="http://schemas.microsoft.com/office/drawing/2014/main" id="{C0EC534C-F8F6-BA51-02E3-8C5BF247B26C}"/>
              </a:ext>
            </a:extLst>
          </p:cNvPr>
          <p:cNvPicPr>
            <a:picLocks noChangeAspect="1"/>
          </p:cNvPicPr>
          <p:nvPr/>
        </p:nvPicPr>
        <p:blipFill>
          <a:blip r:embed="rId4">
            <a:alphaModFix amt="85000"/>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tretch>
            <a:fillRect/>
          </a:stretch>
        </p:blipFill>
        <p:spPr>
          <a:xfrm>
            <a:off x="7001724" y="3287603"/>
            <a:ext cx="1474192" cy="2622096"/>
          </a:xfrm>
          <a:prstGeom prst="rect">
            <a:avLst/>
          </a:prstGeom>
        </p:spPr>
      </p:pic>
      <p:sp>
        <p:nvSpPr>
          <p:cNvPr id="9" name="矢印: 左 8">
            <a:extLst>
              <a:ext uri="{FF2B5EF4-FFF2-40B4-BE49-F238E27FC236}">
                <a16:creationId xmlns:a16="http://schemas.microsoft.com/office/drawing/2014/main" id="{DA31AF31-9D55-0F16-FBC5-FBBEEBF53B2B}"/>
              </a:ext>
            </a:extLst>
          </p:cNvPr>
          <p:cNvSpPr/>
          <p:nvPr/>
        </p:nvSpPr>
        <p:spPr>
          <a:xfrm rot="10800000">
            <a:off x="6912929" y="4102717"/>
            <a:ext cx="1828800" cy="8718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画面, シャツ が含まれている画像&#10;&#10;自動的に生成された説明">
            <a:extLst>
              <a:ext uri="{FF2B5EF4-FFF2-40B4-BE49-F238E27FC236}">
                <a16:creationId xmlns:a16="http://schemas.microsoft.com/office/drawing/2014/main" id="{F559E417-2212-EDB9-0A8B-24270809FAAC}"/>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9396912" y="3253869"/>
            <a:ext cx="1474192" cy="2622096"/>
          </a:xfrm>
          <a:prstGeom prst="rect">
            <a:avLst/>
          </a:prstGeom>
        </p:spPr>
      </p:pic>
      <p:sp>
        <p:nvSpPr>
          <p:cNvPr id="12" name="矢印: 左 11">
            <a:extLst>
              <a:ext uri="{FF2B5EF4-FFF2-40B4-BE49-F238E27FC236}">
                <a16:creationId xmlns:a16="http://schemas.microsoft.com/office/drawing/2014/main" id="{4ED44EEC-66D7-ADFC-EEB9-508E0D90875C}"/>
              </a:ext>
            </a:extLst>
          </p:cNvPr>
          <p:cNvSpPr/>
          <p:nvPr/>
        </p:nvSpPr>
        <p:spPr>
          <a:xfrm rot="10800000">
            <a:off x="2999332" y="5004095"/>
            <a:ext cx="741391" cy="871870"/>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3" name="矢印: 左 12">
            <a:extLst>
              <a:ext uri="{FF2B5EF4-FFF2-40B4-BE49-F238E27FC236}">
                <a16:creationId xmlns:a16="http://schemas.microsoft.com/office/drawing/2014/main" id="{024AD84B-F47D-C2DA-E153-2594843C5ADB}"/>
              </a:ext>
            </a:extLst>
          </p:cNvPr>
          <p:cNvSpPr/>
          <p:nvPr/>
        </p:nvSpPr>
        <p:spPr>
          <a:xfrm rot="10800000">
            <a:off x="8603775" y="5042055"/>
            <a:ext cx="741391" cy="871870"/>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CCCEFD8-AC6B-EFB6-9F65-CB941C6BCE20}"/>
              </a:ext>
            </a:extLst>
          </p:cNvPr>
          <p:cNvSpPr txBox="1"/>
          <p:nvPr/>
        </p:nvSpPr>
        <p:spPr>
          <a:xfrm>
            <a:off x="4972134" y="5858665"/>
            <a:ext cx="2247731" cy="369332"/>
          </a:xfrm>
          <a:prstGeom prst="rect">
            <a:avLst/>
          </a:prstGeom>
          <a:noFill/>
        </p:spPr>
        <p:txBody>
          <a:bodyPr wrap="none" rtlCol="0">
            <a:spAutoFit/>
          </a:bodyPr>
          <a:lstStyle/>
          <a:p>
            <a:r>
              <a:rPr kumimoji="1" lang="ja-JP" altLang="en-US" dirty="0"/>
              <a:t>参加者の名前と映像</a:t>
            </a:r>
          </a:p>
        </p:txBody>
      </p:sp>
    </p:spTree>
    <p:extLst>
      <p:ext uri="{BB962C8B-B14F-4D97-AF65-F5344CB8AC3E}">
        <p14:creationId xmlns:p14="http://schemas.microsoft.com/office/powerpoint/2010/main" val="158811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131D18-E433-9EE4-EEA9-EF317761F1FF}"/>
              </a:ext>
            </a:extLst>
          </p:cNvPr>
          <p:cNvSpPr>
            <a:spLocks noGrp="1"/>
          </p:cNvSpPr>
          <p:nvPr>
            <p:ph type="title"/>
          </p:nvPr>
        </p:nvSpPr>
        <p:spPr/>
        <p:txBody>
          <a:bodyPr/>
          <a:lstStyle/>
          <a:p>
            <a:r>
              <a:rPr kumimoji="1" lang="ja-JP" altLang="en-US" dirty="0"/>
              <a:t>名前を変えてみよう</a:t>
            </a:r>
          </a:p>
        </p:txBody>
      </p:sp>
      <p:sp>
        <p:nvSpPr>
          <p:cNvPr id="3" name="コンテンツ プレースホルダー 2">
            <a:extLst>
              <a:ext uri="{FF2B5EF4-FFF2-40B4-BE49-F238E27FC236}">
                <a16:creationId xmlns:a16="http://schemas.microsoft.com/office/drawing/2014/main" id="{F2725248-46A0-E848-7259-5FBED21831DB}"/>
              </a:ext>
            </a:extLst>
          </p:cNvPr>
          <p:cNvSpPr>
            <a:spLocks noGrp="1"/>
          </p:cNvSpPr>
          <p:nvPr>
            <p:ph idx="1"/>
          </p:nvPr>
        </p:nvSpPr>
        <p:spPr>
          <a:xfrm>
            <a:off x="838200" y="1825625"/>
            <a:ext cx="5094767" cy="4351338"/>
          </a:xfrm>
        </p:spPr>
        <p:txBody>
          <a:bodyPr/>
          <a:lstStyle/>
          <a:p>
            <a:pPr marL="0" indent="0">
              <a:buNone/>
            </a:pPr>
            <a:r>
              <a:rPr lang="ja-JP" altLang="en-US" dirty="0"/>
              <a:t>１．参加者ボタンをたたき、参加者一覧画面へ行く</a:t>
            </a:r>
            <a:endParaRPr lang="en-US" altLang="ja-JP" dirty="0"/>
          </a:p>
          <a:p>
            <a:endParaRPr lang="en-US" altLang="ja-JP" dirty="0"/>
          </a:p>
          <a:p>
            <a:endParaRPr lang="en-US" altLang="ja-JP" dirty="0"/>
          </a:p>
          <a:p>
            <a:endParaRPr lang="en-US" altLang="ja-JP" dirty="0"/>
          </a:p>
          <a:p>
            <a:pPr marL="0" indent="0">
              <a:buNone/>
            </a:pPr>
            <a:r>
              <a:rPr lang="ja-JP" altLang="en-US" dirty="0"/>
              <a:t>２．参加者一覧から自分を選択（たたく）</a:t>
            </a:r>
            <a:endParaRPr lang="en-US" altLang="ja-JP" dirty="0"/>
          </a:p>
          <a:p>
            <a:endParaRPr kumimoji="1" lang="en-US" altLang="ja-JP" dirty="0"/>
          </a:p>
          <a:p>
            <a:endParaRPr kumimoji="1" lang="ja-JP" altLang="en-US" dirty="0"/>
          </a:p>
        </p:txBody>
      </p:sp>
      <p:pic>
        <p:nvPicPr>
          <p:cNvPr id="7" name="図 6">
            <a:extLst>
              <a:ext uri="{FF2B5EF4-FFF2-40B4-BE49-F238E27FC236}">
                <a16:creationId xmlns:a16="http://schemas.microsoft.com/office/drawing/2014/main" id="{BF23FB3F-9F7F-0374-FB7C-9A81D125F121}"/>
              </a:ext>
            </a:extLst>
          </p:cNvPr>
          <p:cNvPicPr>
            <a:picLocks noChangeAspect="1"/>
          </p:cNvPicPr>
          <p:nvPr/>
        </p:nvPicPr>
        <p:blipFill>
          <a:blip r:embed="rId2"/>
          <a:stretch>
            <a:fillRect/>
          </a:stretch>
        </p:blipFill>
        <p:spPr>
          <a:xfrm>
            <a:off x="5691964" y="2356583"/>
            <a:ext cx="1414126" cy="1647384"/>
          </a:xfrm>
          <a:prstGeom prst="rect">
            <a:avLst/>
          </a:prstGeom>
        </p:spPr>
      </p:pic>
      <p:pic>
        <p:nvPicPr>
          <p:cNvPr id="9" name="図 8">
            <a:extLst>
              <a:ext uri="{FF2B5EF4-FFF2-40B4-BE49-F238E27FC236}">
                <a16:creationId xmlns:a16="http://schemas.microsoft.com/office/drawing/2014/main" id="{C278B0BB-F53D-F627-5526-8BF7C39E652D}"/>
              </a:ext>
            </a:extLst>
          </p:cNvPr>
          <p:cNvPicPr>
            <a:picLocks noChangeAspect="1"/>
          </p:cNvPicPr>
          <p:nvPr/>
        </p:nvPicPr>
        <p:blipFill>
          <a:blip r:embed="rId3"/>
          <a:stretch>
            <a:fillRect/>
          </a:stretch>
        </p:blipFill>
        <p:spPr>
          <a:xfrm>
            <a:off x="6769290" y="4501417"/>
            <a:ext cx="4045002" cy="1883675"/>
          </a:xfrm>
          <a:prstGeom prst="rect">
            <a:avLst/>
          </a:prstGeom>
        </p:spPr>
      </p:pic>
      <p:pic>
        <p:nvPicPr>
          <p:cNvPr id="10" name="図 9" descr="テレビゲームの画面のスクリーンショット&#10;&#10;中程度の精度で自動的に生成された説明">
            <a:extLst>
              <a:ext uri="{FF2B5EF4-FFF2-40B4-BE49-F238E27FC236}">
                <a16:creationId xmlns:a16="http://schemas.microsoft.com/office/drawing/2014/main" id="{3C6B7CCC-2713-2380-0566-FC940063AEA5}"/>
              </a:ext>
            </a:extLst>
          </p:cNvPr>
          <p:cNvPicPr>
            <a:picLocks noChangeAspect="1"/>
          </p:cNvPicPr>
          <p:nvPr/>
        </p:nvPicPr>
        <p:blipFill>
          <a:blip r:embed="rId4">
            <a:alphaModFix amt="70000"/>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tretch>
            <a:fillRect/>
          </a:stretch>
        </p:blipFill>
        <p:spPr>
          <a:xfrm>
            <a:off x="7669614" y="295456"/>
            <a:ext cx="4351268" cy="2061127"/>
          </a:xfrm>
          <a:prstGeom prst="rect">
            <a:avLst/>
          </a:prstGeom>
        </p:spPr>
      </p:pic>
      <p:sp>
        <p:nvSpPr>
          <p:cNvPr id="11" name="四角形: 角を丸くする 10">
            <a:extLst>
              <a:ext uri="{FF2B5EF4-FFF2-40B4-BE49-F238E27FC236}">
                <a16:creationId xmlns:a16="http://schemas.microsoft.com/office/drawing/2014/main" id="{12008A6C-1A60-47F4-D60F-8B4E165CF3D8}"/>
              </a:ext>
            </a:extLst>
          </p:cNvPr>
          <p:cNvSpPr/>
          <p:nvPr/>
        </p:nvSpPr>
        <p:spPr>
          <a:xfrm>
            <a:off x="10185991" y="2030819"/>
            <a:ext cx="499730" cy="51036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F60AE3CD-0B28-D81B-C346-406B7902BF74}"/>
              </a:ext>
            </a:extLst>
          </p:cNvPr>
          <p:cNvCxnSpPr>
            <a:cxnSpLocks/>
            <a:stCxn id="11" idx="1"/>
            <a:endCxn id="7" idx="3"/>
          </p:cNvCxnSpPr>
          <p:nvPr/>
        </p:nvCxnSpPr>
        <p:spPr>
          <a:xfrm flipH="1">
            <a:off x="7106090" y="2286000"/>
            <a:ext cx="3079901" cy="894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1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E79281-A2BD-DAF9-3B0F-BB7EB0D7C9E2}"/>
              </a:ext>
            </a:extLst>
          </p:cNvPr>
          <p:cNvSpPr>
            <a:spLocks noGrp="1"/>
          </p:cNvSpPr>
          <p:nvPr>
            <p:ph type="title"/>
          </p:nvPr>
        </p:nvSpPr>
        <p:spPr/>
        <p:txBody>
          <a:bodyPr/>
          <a:lstStyle/>
          <a:p>
            <a:pPr algn="ctr"/>
            <a:r>
              <a:rPr kumimoji="1" lang="ja-JP" altLang="en-US" dirty="0"/>
              <a:t>名前を変えてみよう</a:t>
            </a:r>
          </a:p>
        </p:txBody>
      </p:sp>
      <p:sp>
        <p:nvSpPr>
          <p:cNvPr id="3" name="コンテンツ プレースホルダー 2">
            <a:extLst>
              <a:ext uri="{FF2B5EF4-FFF2-40B4-BE49-F238E27FC236}">
                <a16:creationId xmlns:a16="http://schemas.microsoft.com/office/drawing/2014/main" id="{58B4B6BC-AAB4-28B7-AEB3-6F6969845FCA}"/>
              </a:ext>
            </a:extLst>
          </p:cNvPr>
          <p:cNvSpPr>
            <a:spLocks noGrp="1"/>
          </p:cNvSpPr>
          <p:nvPr>
            <p:ph idx="1"/>
          </p:nvPr>
        </p:nvSpPr>
        <p:spPr/>
        <p:txBody>
          <a:bodyPr/>
          <a:lstStyle/>
          <a:p>
            <a:pPr marL="0" indent="0">
              <a:buNone/>
            </a:pPr>
            <a:r>
              <a:rPr kumimoji="1" lang="ja-JP" altLang="en-US" dirty="0"/>
              <a:t>３．名前の変更を選ぶ（たたく）</a:t>
            </a:r>
            <a:endParaRPr kumimoji="1" lang="en-US" altLang="ja-JP" dirty="0"/>
          </a:p>
          <a:p>
            <a:endParaRPr lang="en-US" altLang="ja-JP" dirty="0"/>
          </a:p>
          <a:p>
            <a:endParaRPr lang="en-US" altLang="ja-JP" dirty="0"/>
          </a:p>
          <a:p>
            <a:endParaRPr lang="en-US" altLang="ja-JP" dirty="0"/>
          </a:p>
          <a:p>
            <a:pPr marL="0" indent="0">
              <a:buNone/>
            </a:pPr>
            <a:r>
              <a:rPr lang="ja-JP" altLang="en-US" dirty="0"/>
              <a:t>４．別の名前を入力し、ＯＫ、</a:t>
            </a:r>
            <a:r>
              <a:rPr kumimoji="1" lang="ja-JP" altLang="en-US" dirty="0"/>
              <a:t>閉じる</a:t>
            </a:r>
            <a:endParaRPr kumimoji="1" lang="en-US" altLang="ja-JP" dirty="0"/>
          </a:p>
          <a:p>
            <a:pPr marL="0" indent="0">
              <a:buNone/>
            </a:pPr>
            <a:endParaRPr kumimoji="1" lang="ja-JP" altLang="en-US" dirty="0"/>
          </a:p>
        </p:txBody>
      </p:sp>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A1C83D58-7F4B-329A-A977-0AA0FA436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046" y="1816151"/>
            <a:ext cx="2468647" cy="1612849"/>
          </a:xfrm>
          <a:prstGeom prst="rect">
            <a:avLst/>
          </a:prstGeom>
        </p:spPr>
      </p:pic>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1893A4A5-B226-310D-533E-967777F5D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046" y="4001294"/>
            <a:ext cx="2647229" cy="1612849"/>
          </a:xfrm>
          <a:prstGeom prst="rect">
            <a:avLst/>
          </a:prstGeom>
        </p:spPr>
      </p:pic>
    </p:spTree>
    <p:extLst>
      <p:ext uri="{BB962C8B-B14F-4D97-AF65-F5344CB8AC3E}">
        <p14:creationId xmlns:p14="http://schemas.microsoft.com/office/powerpoint/2010/main" val="4259115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E79281-A2BD-DAF9-3B0F-BB7EB0D7C9E2}"/>
              </a:ext>
            </a:extLst>
          </p:cNvPr>
          <p:cNvSpPr>
            <a:spLocks noGrp="1"/>
          </p:cNvSpPr>
          <p:nvPr>
            <p:ph type="title"/>
          </p:nvPr>
        </p:nvSpPr>
        <p:spPr/>
        <p:txBody>
          <a:bodyPr/>
          <a:lstStyle/>
          <a:p>
            <a:pPr algn="ctr"/>
            <a:r>
              <a:rPr kumimoji="1" lang="ja-JP" altLang="en-US" dirty="0"/>
              <a:t>名前を変えてみよう</a:t>
            </a:r>
          </a:p>
        </p:txBody>
      </p:sp>
      <p:sp>
        <p:nvSpPr>
          <p:cNvPr id="3" name="コンテンツ プレースホルダー 2">
            <a:extLst>
              <a:ext uri="{FF2B5EF4-FFF2-40B4-BE49-F238E27FC236}">
                <a16:creationId xmlns:a16="http://schemas.microsoft.com/office/drawing/2014/main" id="{58B4B6BC-AAB4-28B7-AEB3-6F6969845FCA}"/>
              </a:ext>
            </a:extLst>
          </p:cNvPr>
          <p:cNvSpPr>
            <a:spLocks noGrp="1"/>
          </p:cNvSpPr>
          <p:nvPr>
            <p:ph idx="1"/>
          </p:nvPr>
        </p:nvSpPr>
        <p:spPr>
          <a:xfrm>
            <a:off x="838200" y="1825625"/>
            <a:ext cx="5577846" cy="4351338"/>
          </a:xfrm>
        </p:spPr>
        <p:txBody>
          <a:bodyPr/>
          <a:lstStyle/>
          <a:p>
            <a:pPr marL="0" indent="0">
              <a:buNone/>
            </a:pPr>
            <a:r>
              <a:rPr lang="ja-JP" altLang="en-US" dirty="0"/>
              <a:t>５</a:t>
            </a:r>
            <a:r>
              <a:rPr kumimoji="1" lang="ja-JP" altLang="en-US" dirty="0"/>
              <a:t>．参加者一覧で自分の名前が変わっていることを確認。映像一覧でも確認してみてください。</a:t>
            </a:r>
            <a:endParaRPr kumimoji="1" lang="en-US" altLang="ja-JP" dirty="0"/>
          </a:p>
          <a:p>
            <a:pPr marL="0" indent="0">
              <a:buNone/>
            </a:pPr>
            <a:endParaRPr kumimoji="1" lang="ja-JP" altLang="en-US" dirty="0"/>
          </a:p>
        </p:txBody>
      </p:sp>
      <p:pic>
        <p:nvPicPr>
          <p:cNvPr id="9" name="図 8" descr="テキスト&#10;&#10;自動的に生成された説明">
            <a:extLst>
              <a:ext uri="{FF2B5EF4-FFF2-40B4-BE49-F238E27FC236}">
                <a16:creationId xmlns:a16="http://schemas.microsoft.com/office/drawing/2014/main" id="{9149C3E6-08D3-4945-FB9F-BCB1E0851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5577" y="1970287"/>
            <a:ext cx="2905788" cy="1458713"/>
          </a:xfrm>
          <a:prstGeom prst="rect">
            <a:avLst/>
          </a:prstGeom>
        </p:spPr>
      </p:pic>
    </p:spTree>
    <p:extLst>
      <p:ext uri="{BB962C8B-B14F-4D97-AF65-F5344CB8AC3E}">
        <p14:creationId xmlns:p14="http://schemas.microsoft.com/office/powerpoint/2010/main" val="1677782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A3AC813D-BFE9-B412-23EE-3C7DCA0C9E38}"/>
              </a:ext>
            </a:extLst>
          </p:cNvPr>
          <p:cNvSpPr>
            <a:spLocks noGrp="1"/>
          </p:cNvSpPr>
          <p:nvPr>
            <p:ph type="title"/>
          </p:nvPr>
        </p:nvSpPr>
        <p:spPr>
          <a:xfrm>
            <a:off x="1388209" y="5554639"/>
            <a:ext cx="9654076" cy="982473"/>
          </a:xfrm>
        </p:spPr>
        <p:txBody>
          <a:bodyPr>
            <a:normAutofit/>
          </a:bodyPr>
          <a:lstStyle/>
          <a:p>
            <a:r>
              <a:rPr lang="ja-JP" altLang="en-US" sz="4000" dirty="0">
                <a:solidFill>
                  <a:srgbClr val="FFFFFF"/>
                </a:solidFill>
              </a:rPr>
              <a:t>名前の変更練習</a:t>
            </a:r>
          </a:p>
        </p:txBody>
      </p:sp>
      <p:sp>
        <p:nvSpPr>
          <p:cNvPr id="2" name="コンテンツ プレースホルダー 1">
            <a:extLst>
              <a:ext uri="{FF2B5EF4-FFF2-40B4-BE49-F238E27FC236}">
                <a16:creationId xmlns:a16="http://schemas.microsoft.com/office/drawing/2014/main" id="{EAB5C1F9-AE02-7019-180D-9D17F2CDD3A7}"/>
              </a:ext>
            </a:extLst>
          </p:cNvPr>
          <p:cNvSpPr>
            <a:spLocks noGrp="1"/>
          </p:cNvSpPr>
          <p:nvPr>
            <p:ph idx="1"/>
          </p:nvPr>
        </p:nvSpPr>
        <p:spPr>
          <a:xfrm>
            <a:off x="1388210" y="824249"/>
            <a:ext cx="9654076" cy="3837904"/>
          </a:xfrm>
        </p:spPr>
        <p:txBody>
          <a:bodyPr anchor="ctr">
            <a:normAutofit/>
          </a:bodyPr>
          <a:lstStyle/>
          <a:p>
            <a:pPr marL="0" indent="0">
              <a:buNone/>
            </a:pPr>
            <a:r>
              <a:rPr kumimoji="1" lang="ja-JP" altLang="en-US" sz="3600" dirty="0"/>
              <a:t>実際に名前を変更してみましょう</a:t>
            </a:r>
            <a:endParaRPr lang="ja-JP" altLang="en-US" sz="3600" dirty="0"/>
          </a:p>
        </p:txBody>
      </p:sp>
    </p:spTree>
    <p:extLst>
      <p:ext uri="{BB962C8B-B14F-4D97-AF65-F5344CB8AC3E}">
        <p14:creationId xmlns:p14="http://schemas.microsoft.com/office/powerpoint/2010/main" val="3837839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F98330-BA47-1574-561E-7DE73AF4F64B}"/>
              </a:ext>
            </a:extLst>
          </p:cNvPr>
          <p:cNvSpPr>
            <a:spLocks noGrp="1"/>
          </p:cNvSpPr>
          <p:nvPr>
            <p:ph type="title"/>
          </p:nvPr>
        </p:nvSpPr>
        <p:spPr/>
        <p:txBody>
          <a:bodyPr/>
          <a:lstStyle/>
          <a:p>
            <a:pPr lvl="0"/>
            <a:r>
              <a:rPr kumimoji="1" lang="ja-JP" altLang="en-US" dirty="0"/>
              <a:t>拍手や挙手で</a:t>
            </a:r>
            <a:r>
              <a:rPr kumimoji="1" lang="ja-JP" altLang="ja-JP" dirty="0"/>
              <a:t>反応</a:t>
            </a:r>
            <a:r>
              <a:rPr kumimoji="1" lang="ja-JP" altLang="en-US" dirty="0"/>
              <a:t>してみる</a:t>
            </a:r>
          </a:p>
        </p:txBody>
      </p:sp>
      <p:sp>
        <p:nvSpPr>
          <p:cNvPr id="3" name="コンテンツ プレースホルダー 2">
            <a:extLst>
              <a:ext uri="{FF2B5EF4-FFF2-40B4-BE49-F238E27FC236}">
                <a16:creationId xmlns:a16="http://schemas.microsoft.com/office/drawing/2014/main" id="{D3B93336-5456-50FC-D152-6488BC491AB7}"/>
              </a:ext>
            </a:extLst>
          </p:cNvPr>
          <p:cNvSpPr>
            <a:spLocks noGrp="1"/>
          </p:cNvSpPr>
          <p:nvPr>
            <p:ph idx="1"/>
          </p:nvPr>
        </p:nvSpPr>
        <p:spPr>
          <a:xfrm>
            <a:off x="838200" y="1825625"/>
            <a:ext cx="5762363" cy="4351338"/>
          </a:xfrm>
        </p:spPr>
        <p:txBody>
          <a:bodyPr/>
          <a:lstStyle/>
          <a:p>
            <a:pPr marL="0" indent="0">
              <a:buNone/>
            </a:pPr>
            <a:r>
              <a:rPr kumimoji="1" lang="ja-JP" altLang="en-US" dirty="0"/>
              <a:t>１．詳細ボタンをたたく</a:t>
            </a: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r>
              <a:rPr kumimoji="1" lang="ja-JP" altLang="en-US" dirty="0"/>
              <a:t>２．「拍手」をしてみる。</a:t>
            </a:r>
          </a:p>
        </p:txBody>
      </p:sp>
      <p:pic>
        <p:nvPicPr>
          <p:cNvPr id="5" name="図 4" descr="グラフィカル ユーザー インターフェイス&#10;&#10;中程度の精度で自動的に生成された説明">
            <a:extLst>
              <a:ext uri="{FF2B5EF4-FFF2-40B4-BE49-F238E27FC236}">
                <a16:creationId xmlns:a16="http://schemas.microsoft.com/office/drawing/2014/main" id="{960C769E-7674-EBE9-6540-E5F82FA25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725" y="2389151"/>
            <a:ext cx="1731275" cy="1427543"/>
          </a:xfrm>
          <a:prstGeom prst="rect">
            <a:avLst/>
          </a:prstGeom>
        </p:spPr>
      </p:pic>
      <p:pic>
        <p:nvPicPr>
          <p:cNvPr id="7" name="図 6" descr="携帯電話の画面のスクリーンショット&#10;&#10;自動的に生成された説明">
            <a:extLst>
              <a:ext uri="{FF2B5EF4-FFF2-40B4-BE49-F238E27FC236}">
                <a16:creationId xmlns:a16="http://schemas.microsoft.com/office/drawing/2014/main" id="{D4FD86DE-A247-2A5B-BA97-BC0DC7D91E34}"/>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7997902" y="-3161887"/>
            <a:ext cx="5204750" cy="9257517"/>
          </a:xfrm>
          <a:prstGeom prst="rect">
            <a:avLst/>
          </a:prstGeom>
        </p:spPr>
      </p:pic>
      <p:sp>
        <p:nvSpPr>
          <p:cNvPr id="8" name="楕円 7">
            <a:extLst>
              <a:ext uri="{FF2B5EF4-FFF2-40B4-BE49-F238E27FC236}">
                <a16:creationId xmlns:a16="http://schemas.microsoft.com/office/drawing/2014/main" id="{6E6F9EBE-7224-386A-EBC4-80CA1D347B4E}"/>
              </a:ext>
            </a:extLst>
          </p:cNvPr>
          <p:cNvSpPr/>
          <p:nvPr/>
        </p:nvSpPr>
        <p:spPr>
          <a:xfrm>
            <a:off x="8347792" y="4239535"/>
            <a:ext cx="955344" cy="84616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16107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718B33-7000-D7BC-05E1-1E389E24EBD8}"/>
              </a:ext>
            </a:extLst>
          </p:cNvPr>
          <p:cNvSpPr>
            <a:spLocks noGrp="1"/>
          </p:cNvSpPr>
          <p:nvPr>
            <p:ph type="title"/>
          </p:nvPr>
        </p:nvSpPr>
        <p:spPr/>
        <p:txBody>
          <a:bodyPr/>
          <a:lstStyle/>
          <a:p>
            <a:pPr lvl="0"/>
            <a:r>
              <a:rPr kumimoji="1" lang="ja-JP" altLang="en-US" dirty="0"/>
              <a:t>拍手や挙手で</a:t>
            </a:r>
            <a:r>
              <a:rPr kumimoji="1" lang="ja-JP" altLang="ja-JP" dirty="0"/>
              <a:t>反応</a:t>
            </a:r>
            <a:r>
              <a:rPr kumimoji="1" lang="ja-JP" altLang="en-US" dirty="0"/>
              <a:t>してみる</a:t>
            </a:r>
          </a:p>
        </p:txBody>
      </p:sp>
      <p:pic>
        <p:nvPicPr>
          <p:cNvPr id="5" name="コンテンツ プレースホルダー 4" descr="黒いシャツを着た男性の写真と文字の加工写真&#10;&#10;低い精度で自動的に生成された説明">
            <a:extLst>
              <a:ext uri="{FF2B5EF4-FFF2-40B4-BE49-F238E27FC236}">
                <a16:creationId xmlns:a16="http://schemas.microsoft.com/office/drawing/2014/main" id="{9BA1FF41-1E78-4803-3455-98C92A772497}"/>
              </a:ext>
            </a:extLst>
          </p:cNvPr>
          <p:cNvPicPr>
            <a:picLocks noGrp="1" noChangeAspect="1"/>
          </p:cNvPicPr>
          <p:nvPr>
            <p:ph idx="1"/>
          </p:nvPr>
        </p:nvPicPr>
        <p:blipFill>
          <a:blip r:embed="rId2">
            <a:alphaModFix amt="70000"/>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tretch>
            <a:fillRect/>
          </a:stretch>
        </p:blipFill>
        <p:spPr>
          <a:xfrm>
            <a:off x="5395465" y="2487083"/>
            <a:ext cx="5759357" cy="10243979"/>
          </a:xfrm>
        </p:spPr>
      </p:pic>
      <p:sp>
        <p:nvSpPr>
          <p:cNvPr id="6" name="楕円 5">
            <a:extLst>
              <a:ext uri="{FF2B5EF4-FFF2-40B4-BE49-F238E27FC236}">
                <a16:creationId xmlns:a16="http://schemas.microsoft.com/office/drawing/2014/main" id="{7A8904E7-B020-D928-F057-E441597C41F9}"/>
              </a:ext>
            </a:extLst>
          </p:cNvPr>
          <p:cNvSpPr/>
          <p:nvPr/>
        </p:nvSpPr>
        <p:spPr>
          <a:xfrm>
            <a:off x="8646651" y="2337290"/>
            <a:ext cx="1514902" cy="132556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9705CCA-0553-D626-3BD9-4067C289FB3A}"/>
              </a:ext>
            </a:extLst>
          </p:cNvPr>
          <p:cNvSpPr txBox="1"/>
          <p:nvPr/>
        </p:nvSpPr>
        <p:spPr>
          <a:xfrm>
            <a:off x="896705" y="2225473"/>
            <a:ext cx="3941109" cy="523220"/>
          </a:xfrm>
          <a:prstGeom prst="rect">
            <a:avLst/>
          </a:prstGeom>
          <a:noFill/>
        </p:spPr>
        <p:txBody>
          <a:bodyPr wrap="square">
            <a:spAutoFit/>
          </a:bodyPr>
          <a:lstStyle/>
          <a:p>
            <a:r>
              <a:rPr kumimoji="1" lang="ja-JP" altLang="en-US" sz="2800" dirty="0"/>
              <a:t>約１０秒で消えます。</a:t>
            </a:r>
            <a:endParaRPr lang="ja-JP" altLang="en-US" sz="2800" dirty="0"/>
          </a:p>
        </p:txBody>
      </p:sp>
    </p:spTree>
    <p:extLst>
      <p:ext uri="{BB962C8B-B14F-4D97-AF65-F5344CB8AC3E}">
        <p14:creationId xmlns:p14="http://schemas.microsoft.com/office/powerpoint/2010/main" val="1204931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9B1451-0C3A-A5BA-67BC-4164117338CF}"/>
              </a:ext>
            </a:extLst>
          </p:cNvPr>
          <p:cNvSpPr>
            <a:spLocks noGrp="1"/>
          </p:cNvSpPr>
          <p:nvPr>
            <p:ph type="title"/>
          </p:nvPr>
        </p:nvSpPr>
        <p:spPr/>
        <p:txBody>
          <a:bodyPr/>
          <a:lstStyle/>
          <a:p>
            <a:pPr lvl="0"/>
            <a:r>
              <a:rPr kumimoji="1" lang="ja-JP" altLang="en-US" dirty="0"/>
              <a:t>拍手や挙手で</a:t>
            </a:r>
            <a:r>
              <a:rPr kumimoji="1" lang="ja-JP" altLang="ja-JP" dirty="0"/>
              <a:t>反応</a:t>
            </a:r>
            <a:r>
              <a:rPr kumimoji="1" lang="ja-JP" altLang="en-US" dirty="0"/>
              <a:t>してみる</a:t>
            </a:r>
          </a:p>
        </p:txBody>
      </p:sp>
      <p:sp>
        <p:nvSpPr>
          <p:cNvPr id="3" name="コンテンツ プレースホルダー 2">
            <a:extLst>
              <a:ext uri="{FF2B5EF4-FFF2-40B4-BE49-F238E27FC236}">
                <a16:creationId xmlns:a16="http://schemas.microsoft.com/office/drawing/2014/main" id="{25EF6F78-81A9-C194-E61C-55A73573D11A}"/>
              </a:ext>
            </a:extLst>
          </p:cNvPr>
          <p:cNvSpPr>
            <a:spLocks noGrp="1"/>
          </p:cNvSpPr>
          <p:nvPr>
            <p:ph idx="1"/>
          </p:nvPr>
        </p:nvSpPr>
        <p:spPr>
          <a:xfrm>
            <a:off x="838200" y="1825625"/>
            <a:ext cx="5003042" cy="4351338"/>
          </a:xfrm>
        </p:spPr>
        <p:txBody>
          <a:bodyPr/>
          <a:lstStyle/>
          <a:p>
            <a:pPr marL="0" indent="0">
              <a:buNone/>
            </a:pPr>
            <a:r>
              <a:rPr kumimoji="1" lang="ja-JP" altLang="en-US" dirty="0"/>
              <a:t>３．詳細ボタンから入って「手を挙げる」をたたく。</a:t>
            </a:r>
          </a:p>
        </p:txBody>
      </p:sp>
      <p:pic>
        <p:nvPicPr>
          <p:cNvPr id="6" name="図 5" descr="携帯電話の画面のスクリーンショット&#10;&#10;自動的に生成された説明">
            <a:extLst>
              <a:ext uri="{FF2B5EF4-FFF2-40B4-BE49-F238E27FC236}">
                <a16:creationId xmlns:a16="http://schemas.microsoft.com/office/drawing/2014/main" id="{07E0D74F-BA23-682F-3827-0B3BEB1DC394}"/>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7735275" y="-2984584"/>
            <a:ext cx="5804262" cy="10323847"/>
          </a:xfrm>
          <a:prstGeom prst="rect">
            <a:avLst/>
          </a:prstGeom>
        </p:spPr>
      </p:pic>
      <p:sp>
        <p:nvSpPr>
          <p:cNvPr id="7" name="楕円 6">
            <a:extLst>
              <a:ext uri="{FF2B5EF4-FFF2-40B4-BE49-F238E27FC236}">
                <a16:creationId xmlns:a16="http://schemas.microsoft.com/office/drawing/2014/main" id="{33434778-968A-1FFF-7233-8F19AC8DF552}"/>
              </a:ext>
            </a:extLst>
          </p:cNvPr>
          <p:cNvSpPr/>
          <p:nvPr/>
        </p:nvSpPr>
        <p:spPr>
          <a:xfrm>
            <a:off x="7735275" y="3192377"/>
            <a:ext cx="5294746" cy="120100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884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2D90BF-FDB1-0747-0A68-590A1545C792}"/>
              </a:ext>
            </a:extLst>
          </p:cNvPr>
          <p:cNvSpPr>
            <a:spLocks noGrp="1"/>
          </p:cNvSpPr>
          <p:nvPr>
            <p:ph type="title"/>
          </p:nvPr>
        </p:nvSpPr>
        <p:spPr>
          <a:xfrm>
            <a:off x="831850" y="1709738"/>
            <a:ext cx="10515600" cy="3043015"/>
          </a:xfrm>
        </p:spPr>
        <p:txBody>
          <a:bodyPr anchor="ctr"/>
          <a:lstStyle/>
          <a:p>
            <a:pPr algn="ctr"/>
            <a:r>
              <a:rPr lang="ja-JP" altLang="en-US" sz="6000" dirty="0">
                <a:latin typeface="+mn-ea"/>
              </a:rPr>
              <a:t>ワイファイ（</a:t>
            </a:r>
            <a:r>
              <a:rPr lang="en-US" altLang="ja-JP" sz="6000" dirty="0" err="1">
                <a:latin typeface="+mn-ea"/>
              </a:rPr>
              <a:t>Wifi</a:t>
            </a:r>
            <a:r>
              <a:rPr lang="ja-JP" altLang="en-US" sz="6000" dirty="0">
                <a:latin typeface="+mn-ea"/>
              </a:rPr>
              <a:t>）とは？</a:t>
            </a:r>
            <a:endParaRPr lang="ja-JP" altLang="en-US" dirty="0"/>
          </a:p>
        </p:txBody>
      </p:sp>
    </p:spTree>
    <p:extLst>
      <p:ext uri="{BB962C8B-B14F-4D97-AF65-F5344CB8AC3E}">
        <p14:creationId xmlns:p14="http://schemas.microsoft.com/office/powerpoint/2010/main" val="3070032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9B1451-0C3A-A5BA-67BC-4164117338CF}"/>
              </a:ext>
            </a:extLst>
          </p:cNvPr>
          <p:cNvSpPr>
            <a:spLocks noGrp="1"/>
          </p:cNvSpPr>
          <p:nvPr>
            <p:ph type="title"/>
          </p:nvPr>
        </p:nvSpPr>
        <p:spPr/>
        <p:txBody>
          <a:bodyPr/>
          <a:lstStyle/>
          <a:p>
            <a:pPr lvl="0"/>
            <a:r>
              <a:rPr kumimoji="1" lang="ja-JP" altLang="en-US" dirty="0"/>
              <a:t>拍手や挙手で</a:t>
            </a:r>
            <a:r>
              <a:rPr kumimoji="1" lang="ja-JP" altLang="ja-JP" dirty="0"/>
              <a:t>反応</a:t>
            </a:r>
            <a:r>
              <a:rPr kumimoji="1" lang="ja-JP" altLang="en-US" dirty="0"/>
              <a:t>してみる</a:t>
            </a:r>
          </a:p>
        </p:txBody>
      </p:sp>
      <p:sp>
        <p:nvSpPr>
          <p:cNvPr id="3" name="コンテンツ プレースホルダー 2">
            <a:extLst>
              <a:ext uri="{FF2B5EF4-FFF2-40B4-BE49-F238E27FC236}">
                <a16:creationId xmlns:a16="http://schemas.microsoft.com/office/drawing/2014/main" id="{25EF6F78-81A9-C194-E61C-55A73573D11A}"/>
              </a:ext>
            </a:extLst>
          </p:cNvPr>
          <p:cNvSpPr>
            <a:spLocks noGrp="1"/>
          </p:cNvSpPr>
          <p:nvPr>
            <p:ph idx="1"/>
          </p:nvPr>
        </p:nvSpPr>
        <p:spPr>
          <a:xfrm>
            <a:off x="838200" y="1825625"/>
            <a:ext cx="5003042" cy="4351338"/>
          </a:xfrm>
        </p:spPr>
        <p:txBody>
          <a:bodyPr/>
          <a:lstStyle/>
          <a:p>
            <a:pPr marL="0" indent="0">
              <a:buNone/>
            </a:pPr>
            <a:r>
              <a:rPr lang="ja-JP" altLang="en-US" dirty="0"/>
              <a:t>４</a:t>
            </a:r>
            <a:r>
              <a:rPr kumimoji="1" lang="ja-JP" altLang="en-US" dirty="0"/>
              <a:t>．やめるには、再度、詳細ボタンから入、「手</a:t>
            </a:r>
            <a:r>
              <a:rPr lang="ja-JP" altLang="en-US" dirty="0"/>
              <a:t>を降ろす」をたたく</a:t>
            </a:r>
            <a:r>
              <a:rPr kumimoji="1" lang="ja-JP" altLang="en-US" dirty="0"/>
              <a:t>。</a:t>
            </a:r>
          </a:p>
          <a:p>
            <a:pPr marL="0" indent="0">
              <a:buNone/>
            </a:pPr>
            <a:endParaRPr kumimoji="1" lang="ja-JP" altLang="en-US" dirty="0"/>
          </a:p>
        </p:txBody>
      </p:sp>
      <p:pic>
        <p:nvPicPr>
          <p:cNvPr id="5" name="図 4" descr="黒いシャツを着た男性の写真と文字の加工写真&#10;&#10;低い精度で自動的に生成された説明">
            <a:extLst>
              <a:ext uri="{FF2B5EF4-FFF2-40B4-BE49-F238E27FC236}">
                <a16:creationId xmlns:a16="http://schemas.microsoft.com/office/drawing/2014/main" id="{451FB95A-7506-3B33-726E-737BD8740DFA}"/>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tretch>
            <a:fillRect/>
          </a:stretch>
        </p:blipFill>
        <p:spPr>
          <a:xfrm>
            <a:off x="4830885" y="2792799"/>
            <a:ext cx="5982268" cy="10640459"/>
          </a:xfrm>
          <a:prstGeom prst="rect">
            <a:avLst/>
          </a:prstGeom>
        </p:spPr>
      </p:pic>
      <p:sp>
        <p:nvSpPr>
          <p:cNvPr id="7" name="楕円 6">
            <a:extLst>
              <a:ext uri="{FF2B5EF4-FFF2-40B4-BE49-F238E27FC236}">
                <a16:creationId xmlns:a16="http://schemas.microsoft.com/office/drawing/2014/main" id="{2ED137AA-3829-00E8-F6B9-105CA8FFB43A}"/>
              </a:ext>
            </a:extLst>
          </p:cNvPr>
          <p:cNvSpPr/>
          <p:nvPr/>
        </p:nvSpPr>
        <p:spPr>
          <a:xfrm>
            <a:off x="8201988" y="2550005"/>
            <a:ext cx="1514902" cy="132556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6541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A3AC813D-BFE9-B412-23EE-3C7DCA0C9E38}"/>
              </a:ext>
            </a:extLst>
          </p:cNvPr>
          <p:cNvSpPr>
            <a:spLocks noGrp="1"/>
          </p:cNvSpPr>
          <p:nvPr>
            <p:ph type="title"/>
          </p:nvPr>
        </p:nvSpPr>
        <p:spPr>
          <a:xfrm>
            <a:off x="1388209" y="5554639"/>
            <a:ext cx="9654076" cy="982473"/>
          </a:xfrm>
        </p:spPr>
        <p:txBody>
          <a:bodyPr>
            <a:normAutofit/>
          </a:bodyPr>
          <a:lstStyle/>
          <a:p>
            <a:r>
              <a:rPr lang="ja-JP" altLang="en-US" sz="4000" dirty="0">
                <a:solidFill>
                  <a:srgbClr val="FFFFFF"/>
                </a:solidFill>
              </a:rPr>
              <a:t>自己紹介：マイクコントロールと拍手の練習</a:t>
            </a:r>
          </a:p>
        </p:txBody>
      </p:sp>
      <p:sp>
        <p:nvSpPr>
          <p:cNvPr id="2" name="コンテンツ プレースホルダー 1">
            <a:extLst>
              <a:ext uri="{FF2B5EF4-FFF2-40B4-BE49-F238E27FC236}">
                <a16:creationId xmlns:a16="http://schemas.microsoft.com/office/drawing/2014/main" id="{EAB5C1F9-AE02-7019-180D-9D17F2CDD3A7}"/>
              </a:ext>
            </a:extLst>
          </p:cNvPr>
          <p:cNvSpPr>
            <a:spLocks noGrp="1"/>
          </p:cNvSpPr>
          <p:nvPr>
            <p:ph idx="1"/>
          </p:nvPr>
        </p:nvSpPr>
        <p:spPr>
          <a:xfrm>
            <a:off x="1388210" y="824249"/>
            <a:ext cx="9654076" cy="3837904"/>
          </a:xfrm>
        </p:spPr>
        <p:txBody>
          <a:bodyPr anchor="ctr">
            <a:normAutofit lnSpcReduction="10000"/>
          </a:bodyPr>
          <a:lstStyle/>
          <a:p>
            <a:pPr marL="0" indent="0">
              <a:buNone/>
            </a:pPr>
            <a:r>
              <a:rPr kumimoji="1" lang="ja-JP" altLang="en-US" sz="3600" dirty="0"/>
              <a:t>マイクのコントロールと、反応を練習してみましょう。</a:t>
            </a:r>
            <a:endParaRPr kumimoji="1" lang="en-US" altLang="ja-JP" sz="3600" dirty="0"/>
          </a:p>
          <a:p>
            <a:pPr marL="0" indent="0">
              <a:buNone/>
            </a:pPr>
            <a:endParaRPr kumimoji="1" lang="en-US" altLang="ja-JP" sz="3600" dirty="0"/>
          </a:p>
          <a:p>
            <a:pPr marL="0" indent="0">
              <a:buNone/>
            </a:pPr>
            <a:r>
              <a:rPr lang="ja-JP" altLang="en-US" sz="3600" dirty="0"/>
              <a:t>順次、</a:t>
            </a:r>
            <a:r>
              <a:rPr lang="ja-JP" altLang="en-US" sz="3600" b="1" u="sng" dirty="0"/>
              <a:t>マイクをオン</a:t>
            </a:r>
            <a:r>
              <a:rPr lang="ja-JP" altLang="en-US" sz="3600" dirty="0"/>
              <a:t>にして自己紹介をします。自己紹介が終わったら</a:t>
            </a:r>
            <a:r>
              <a:rPr lang="ja-JP" altLang="en-US" sz="3600" b="1" u="sng" dirty="0"/>
              <a:t>ミュート</a:t>
            </a:r>
            <a:r>
              <a:rPr lang="ja-JP" altLang="en-US" sz="3600" dirty="0"/>
              <a:t>。</a:t>
            </a:r>
            <a:endParaRPr lang="en-US" altLang="ja-JP" sz="3600" dirty="0"/>
          </a:p>
          <a:p>
            <a:pPr marL="0" indent="0">
              <a:buNone/>
            </a:pPr>
            <a:endParaRPr lang="en-US" altLang="ja-JP" sz="3600" dirty="0"/>
          </a:p>
          <a:p>
            <a:pPr marL="0" indent="0">
              <a:buNone/>
            </a:pPr>
            <a:r>
              <a:rPr lang="ja-JP" altLang="en-US" sz="3600" dirty="0"/>
              <a:t>ほかの方は、</a:t>
            </a:r>
            <a:r>
              <a:rPr lang="ja-JP" altLang="en-US" sz="3600" b="1" u="sng" dirty="0"/>
              <a:t>拍手</a:t>
            </a:r>
            <a:r>
              <a:rPr lang="ja-JP" altLang="en-US" sz="3600" dirty="0"/>
              <a:t>で反応してください。</a:t>
            </a:r>
            <a:endParaRPr kumimoji="1" lang="en-US" altLang="ja-JP" sz="3600" dirty="0"/>
          </a:p>
        </p:txBody>
      </p:sp>
    </p:spTree>
    <p:extLst>
      <p:ext uri="{BB962C8B-B14F-4D97-AF65-F5344CB8AC3E}">
        <p14:creationId xmlns:p14="http://schemas.microsoft.com/office/powerpoint/2010/main" val="1236311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EA90AA-EF12-2EE3-8BC5-62551713E0CB}"/>
              </a:ext>
            </a:extLst>
          </p:cNvPr>
          <p:cNvSpPr>
            <a:spLocks noGrp="1"/>
          </p:cNvSpPr>
          <p:nvPr>
            <p:ph type="title"/>
          </p:nvPr>
        </p:nvSpPr>
        <p:spPr/>
        <p:txBody>
          <a:bodyPr/>
          <a:lstStyle/>
          <a:p>
            <a:pPr algn="ctr"/>
            <a:r>
              <a:rPr kumimoji="1" lang="ja-JP" altLang="en-US" dirty="0"/>
              <a:t>背景を変えてみよう</a:t>
            </a:r>
          </a:p>
        </p:txBody>
      </p:sp>
      <p:sp>
        <p:nvSpPr>
          <p:cNvPr id="3" name="コンテンツ プレースホルダー 2">
            <a:extLst>
              <a:ext uri="{FF2B5EF4-FFF2-40B4-BE49-F238E27FC236}">
                <a16:creationId xmlns:a16="http://schemas.microsoft.com/office/drawing/2014/main" id="{55C5C9A1-1C4B-7E2D-B5CE-51FDC1C35635}"/>
              </a:ext>
            </a:extLst>
          </p:cNvPr>
          <p:cNvSpPr>
            <a:spLocks noGrp="1"/>
          </p:cNvSpPr>
          <p:nvPr>
            <p:ph idx="1"/>
          </p:nvPr>
        </p:nvSpPr>
        <p:spPr/>
        <p:txBody>
          <a:bodyPr anchor="ctr">
            <a:normAutofit/>
          </a:bodyPr>
          <a:lstStyle/>
          <a:p>
            <a:pPr marL="0" indent="0">
              <a:buNone/>
            </a:pPr>
            <a:r>
              <a:rPr kumimoji="1" lang="ja-JP" altLang="en-US" sz="3600" dirty="0"/>
              <a:t>この機能は、パソコンか最近の</a:t>
            </a:r>
            <a:r>
              <a:rPr kumimoji="1" lang="en-US" altLang="ja-JP" sz="3600" dirty="0"/>
              <a:t>iPhone</a:t>
            </a:r>
            <a:r>
              <a:rPr kumimoji="1" lang="ja-JP" altLang="en-US" sz="3600" dirty="0"/>
              <a:t>でのみサポートされています。</a:t>
            </a:r>
            <a:r>
              <a:rPr lang="ja-JP" altLang="en-US" sz="3600" dirty="0"/>
              <a:t>アンドロイドスマホおよび古い</a:t>
            </a:r>
            <a:r>
              <a:rPr lang="en-US" altLang="ja-JP" sz="3600" dirty="0"/>
              <a:t>iPhone</a:t>
            </a:r>
            <a:r>
              <a:rPr lang="ja-JP" altLang="en-US" sz="3600" dirty="0"/>
              <a:t>では動きません。</a:t>
            </a:r>
            <a:endParaRPr kumimoji="1" lang="ja-JP" altLang="en-US" sz="3600" dirty="0"/>
          </a:p>
        </p:txBody>
      </p:sp>
    </p:spTree>
    <p:extLst>
      <p:ext uri="{BB962C8B-B14F-4D97-AF65-F5344CB8AC3E}">
        <p14:creationId xmlns:p14="http://schemas.microsoft.com/office/powerpoint/2010/main" val="257327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F98330-BA47-1574-561E-7DE73AF4F64B}"/>
              </a:ext>
            </a:extLst>
          </p:cNvPr>
          <p:cNvSpPr>
            <a:spLocks noGrp="1"/>
          </p:cNvSpPr>
          <p:nvPr>
            <p:ph type="title"/>
          </p:nvPr>
        </p:nvSpPr>
        <p:spPr/>
        <p:txBody>
          <a:bodyPr/>
          <a:lstStyle/>
          <a:p>
            <a:pPr algn="ctr"/>
            <a:r>
              <a:rPr kumimoji="1" lang="ja-JP" altLang="en-US" dirty="0"/>
              <a:t>背景を変えてみよう</a:t>
            </a:r>
          </a:p>
        </p:txBody>
      </p:sp>
      <p:sp>
        <p:nvSpPr>
          <p:cNvPr id="3" name="コンテンツ プレースホルダー 2">
            <a:extLst>
              <a:ext uri="{FF2B5EF4-FFF2-40B4-BE49-F238E27FC236}">
                <a16:creationId xmlns:a16="http://schemas.microsoft.com/office/drawing/2014/main" id="{D3B93336-5456-50FC-D152-6488BC491AB7}"/>
              </a:ext>
            </a:extLst>
          </p:cNvPr>
          <p:cNvSpPr>
            <a:spLocks noGrp="1"/>
          </p:cNvSpPr>
          <p:nvPr>
            <p:ph idx="1"/>
          </p:nvPr>
        </p:nvSpPr>
        <p:spPr/>
        <p:txBody>
          <a:bodyPr/>
          <a:lstStyle/>
          <a:p>
            <a:pPr marL="0" indent="0">
              <a:buNone/>
            </a:pPr>
            <a:r>
              <a:rPr kumimoji="1" lang="ja-JP" altLang="en-US" dirty="0"/>
              <a:t>１．詳細ボタンをたたく</a:t>
            </a: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r>
              <a:rPr kumimoji="1" lang="ja-JP" altLang="en-US" dirty="0"/>
              <a:t>２．「背景とエフェクト」を選ぶ（たたく）</a:t>
            </a:r>
          </a:p>
        </p:txBody>
      </p:sp>
      <p:pic>
        <p:nvPicPr>
          <p:cNvPr id="5" name="図 4" descr="グラフィカル ユーザー インターフェイス&#10;&#10;中程度の精度で自動的に生成された説明">
            <a:extLst>
              <a:ext uri="{FF2B5EF4-FFF2-40B4-BE49-F238E27FC236}">
                <a16:creationId xmlns:a16="http://schemas.microsoft.com/office/drawing/2014/main" id="{960C769E-7674-EBE9-6540-E5F82FA25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6061" y="1690688"/>
            <a:ext cx="1731275" cy="1427543"/>
          </a:xfrm>
          <a:prstGeom prst="rect">
            <a:avLst/>
          </a:prstGeom>
        </p:spPr>
      </p:pic>
      <p:pic>
        <p:nvPicPr>
          <p:cNvPr id="7" name="図 6" descr="携帯電話の画面のスクリーンショット&#10;&#10;自動的に生成された説明">
            <a:extLst>
              <a:ext uri="{FF2B5EF4-FFF2-40B4-BE49-F238E27FC236}">
                <a16:creationId xmlns:a16="http://schemas.microsoft.com/office/drawing/2014/main" id="{D4FD86DE-A247-2A5B-BA97-BC0DC7D91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18" y="1643730"/>
            <a:ext cx="3663281" cy="6515757"/>
          </a:xfrm>
          <a:prstGeom prst="rect">
            <a:avLst/>
          </a:prstGeom>
        </p:spPr>
      </p:pic>
      <p:sp>
        <p:nvSpPr>
          <p:cNvPr id="8" name="楕円 7">
            <a:extLst>
              <a:ext uri="{FF2B5EF4-FFF2-40B4-BE49-F238E27FC236}">
                <a16:creationId xmlns:a16="http://schemas.microsoft.com/office/drawing/2014/main" id="{6E6F9EBE-7224-386A-EBC4-80CA1D347B4E}"/>
              </a:ext>
            </a:extLst>
          </p:cNvPr>
          <p:cNvSpPr/>
          <p:nvPr/>
        </p:nvSpPr>
        <p:spPr>
          <a:xfrm>
            <a:off x="7818580" y="4458532"/>
            <a:ext cx="3316406" cy="6025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918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2B43F5-6C47-DD69-9F8C-54C6784D2DED}"/>
              </a:ext>
            </a:extLst>
          </p:cNvPr>
          <p:cNvSpPr>
            <a:spLocks noGrp="1"/>
          </p:cNvSpPr>
          <p:nvPr>
            <p:ph type="title"/>
          </p:nvPr>
        </p:nvSpPr>
        <p:spPr/>
        <p:txBody>
          <a:bodyPr/>
          <a:lstStyle/>
          <a:p>
            <a:pPr algn="ctr"/>
            <a:r>
              <a:rPr kumimoji="1" lang="ja-JP" altLang="en-US" dirty="0"/>
              <a:t>背景を変えてみよう</a:t>
            </a:r>
          </a:p>
        </p:txBody>
      </p:sp>
      <p:sp>
        <p:nvSpPr>
          <p:cNvPr id="3" name="コンテンツ プレースホルダー 2">
            <a:extLst>
              <a:ext uri="{FF2B5EF4-FFF2-40B4-BE49-F238E27FC236}">
                <a16:creationId xmlns:a16="http://schemas.microsoft.com/office/drawing/2014/main" id="{A3D4F64C-95E4-3035-2E74-FDE8A1905AC5}"/>
              </a:ext>
            </a:extLst>
          </p:cNvPr>
          <p:cNvSpPr>
            <a:spLocks noGrp="1"/>
          </p:cNvSpPr>
          <p:nvPr>
            <p:ph idx="1"/>
          </p:nvPr>
        </p:nvSpPr>
        <p:spPr>
          <a:xfrm>
            <a:off x="838200" y="1866568"/>
            <a:ext cx="5257800" cy="4351338"/>
          </a:xfrm>
        </p:spPr>
        <p:txBody>
          <a:bodyPr/>
          <a:lstStyle/>
          <a:p>
            <a:pPr marL="0" indent="0">
              <a:buNone/>
            </a:pPr>
            <a:r>
              <a:rPr kumimoji="1" lang="ja-JP" altLang="en-US" dirty="0"/>
              <a:t>３．背景、フィルター、アバターの３つの選択肢がある。</a:t>
            </a:r>
            <a:r>
              <a:rPr lang="ja-JP" altLang="en-US" dirty="0"/>
              <a:t>まず背景のぼかしを入れてみよう</a:t>
            </a:r>
            <a:endParaRPr kumimoji="1" lang="en-US" altLang="ja-JP" dirty="0"/>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56713605-B788-882C-43B9-D7CDF57AC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4508" y="1883628"/>
            <a:ext cx="2446405" cy="4351339"/>
          </a:xfrm>
          <a:prstGeom prst="rect">
            <a:avLst/>
          </a:prstGeom>
        </p:spPr>
      </p:pic>
      <p:sp>
        <p:nvSpPr>
          <p:cNvPr id="8" name="テキスト ボックス 7">
            <a:extLst>
              <a:ext uri="{FF2B5EF4-FFF2-40B4-BE49-F238E27FC236}">
                <a16:creationId xmlns:a16="http://schemas.microsoft.com/office/drawing/2014/main" id="{A2330BAB-112E-A174-0428-A16D3BC4E15A}"/>
              </a:ext>
            </a:extLst>
          </p:cNvPr>
          <p:cNvSpPr txBox="1"/>
          <p:nvPr/>
        </p:nvSpPr>
        <p:spPr>
          <a:xfrm>
            <a:off x="10235821" y="1398300"/>
            <a:ext cx="1542197" cy="584775"/>
          </a:xfrm>
          <a:prstGeom prst="rect">
            <a:avLst/>
          </a:prstGeom>
          <a:noFill/>
        </p:spPr>
        <p:txBody>
          <a:bodyPr wrap="square" rtlCol="0">
            <a:spAutoFit/>
          </a:bodyPr>
          <a:lstStyle/>
          <a:p>
            <a:r>
              <a:rPr kumimoji="1" lang="ja-JP" altLang="en-US" sz="3200" dirty="0"/>
              <a:t>ぼかし</a:t>
            </a:r>
          </a:p>
        </p:txBody>
      </p:sp>
      <p:cxnSp>
        <p:nvCxnSpPr>
          <p:cNvPr id="10" name="直線矢印コネクタ 9">
            <a:extLst>
              <a:ext uri="{FF2B5EF4-FFF2-40B4-BE49-F238E27FC236}">
                <a16:creationId xmlns:a16="http://schemas.microsoft.com/office/drawing/2014/main" id="{103E566D-A236-D5EC-80DF-D47FB6F95B9E}"/>
              </a:ext>
            </a:extLst>
          </p:cNvPr>
          <p:cNvCxnSpPr/>
          <p:nvPr/>
        </p:nvCxnSpPr>
        <p:spPr>
          <a:xfrm flipH="1">
            <a:off x="8797710" y="1494771"/>
            <a:ext cx="1410815" cy="1057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346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0F72DB-BCF7-2B4E-2263-9AC170340AD7}"/>
              </a:ext>
            </a:extLst>
          </p:cNvPr>
          <p:cNvSpPr>
            <a:spLocks noGrp="1"/>
          </p:cNvSpPr>
          <p:nvPr>
            <p:ph type="title"/>
          </p:nvPr>
        </p:nvSpPr>
        <p:spPr/>
        <p:txBody>
          <a:bodyPr/>
          <a:lstStyle/>
          <a:p>
            <a:pPr algn="ctr"/>
            <a:r>
              <a:rPr kumimoji="1" lang="ja-JP" altLang="en-US" dirty="0"/>
              <a:t>背景を変えてみよう</a:t>
            </a:r>
          </a:p>
        </p:txBody>
      </p:sp>
      <p:sp>
        <p:nvSpPr>
          <p:cNvPr id="3" name="コンテンツ プレースホルダー 2">
            <a:extLst>
              <a:ext uri="{FF2B5EF4-FFF2-40B4-BE49-F238E27FC236}">
                <a16:creationId xmlns:a16="http://schemas.microsoft.com/office/drawing/2014/main" id="{CD584305-F75A-662D-14BA-9C813D6AD2AC}"/>
              </a:ext>
            </a:extLst>
          </p:cNvPr>
          <p:cNvSpPr>
            <a:spLocks noGrp="1"/>
          </p:cNvSpPr>
          <p:nvPr>
            <p:ph idx="1"/>
          </p:nvPr>
        </p:nvSpPr>
        <p:spPr/>
        <p:txBody>
          <a:bodyPr/>
          <a:lstStyle/>
          <a:p>
            <a:pPr marL="0" indent="0">
              <a:buNone/>
            </a:pPr>
            <a:r>
              <a:rPr kumimoji="1" lang="ja-JP" altLang="en-US" dirty="0"/>
              <a:t>４．フィルターでなんか選んでみよう</a:t>
            </a:r>
          </a:p>
        </p:txBody>
      </p:sp>
      <p:pic>
        <p:nvPicPr>
          <p:cNvPr id="5" name="図 4" descr="グラフィカル ユーザー インターフェイス, アプリケーション, Teams&#10;&#10;自動的に生成された説明">
            <a:extLst>
              <a:ext uri="{FF2B5EF4-FFF2-40B4-BE49-F238E27FC236}">
                <a16:creationId xmlns:a16="http://schemas.microsoft.com/office/drawing/2014/main" id="{7AC7D8D6-9185-DA3D-8ED7-686D81C61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3564" y="1825625"/>
            <a:ext cx="2373675" cy="4221977"/>
          </a:xfrm>
          <a:prstGeom prst="rect">
            <a:avLst/>
          </a:prstGeom>
        </p:spPr>
      </p:pic>
    </p:spTree>
    <p:extLst>
      <p:ext uri="{BB962C8B-B14F-4D97-AF65-F5344CB8AC3E}">
        <p14:creationId xmlns:p14="http://schemas.microsoft.com/office/powerpoint/2010/main" val="157374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C4D79B-60FD-207B-FD29-150DEB283D6A}"/>
              </a:ext>
            </a:extLst>
          </p:cNvPr>
          <p:cNvSpPr>
            <a:spLocks noGrp="1"/>
          </p:cNvSpPr>
          <p:nvPr>
            <p:ph type="title"/>
          </p:nvPr>
        </p:nvSpPr>
        <p:spPr/>
        <p:txBody>
          <a:bodyPr/>
          <a:lstStyle/>
          <a:p>
            <a:pPr algn="ctr"/>
            <a:r>
              <a:rPr kumimoji="1" lang="ja-JP" altLang="en-US" dirty="0"/>
              <a:t>背景を変えてみよう</a:t>
            </a:r>
          </a:p>
        </p:txBody>
      </p:sp>
      <p:sp>
        <p:nvSpPr>
          <p:cNvPr id="3" name="コンテンツ プレースホルダー 2">
            <a:extLst>
              <a:ext uri="{FF2B5EF4-FFF2-40B4-BE49-F238E27FC236}">
                <a16:creationId xmlns:a16="http://schemas.microsoft.com/office/drawing/2014/main" id="{990C8CF9-9B61-E057-1EEF-A6A83EF825B0}"/>
              </a:ext>
            </a:extLst>
          </p:cNvPr>
          <p:cNvSpPr>
            <a:spLocks noGrp="1"/>
          </p:cNvSpPr>
          <p:nvPr>
            <p:ph idx="1"/>
          </p:nvPr>
        </p:nvSpPr>
        <p:spPr>
          <a:xfrm>
            <a:off x="838200" y="1825625"/>
            <a:ext cx="6012976" cy="4351338"/>
          </a:xfrm>
        </p:spPr>
        <p:txBody>
          <a:bodyPr/>
          <a:lstStyle/>
          <a:p>
            <a:pPr marL="0" indent="0">
              <a:buNone/>
            </a:pPr>
            <a:r>
              <a:rPr kumimoji="1" lang="ja-JP" altLang="en-US" dirty="0"/>
              <a:t>５．アバターでなんか選んでみよう。「</a:t>
            </a:r>
            <a:r>
              <a:rPr kumimoji="1" lang="en-US" altLang="ja-JP" dirty="0"/>
              <a:t>X</a:t>
            </a:r>
            <a:r>
              <a:rPr kumimoji="1" lang="ja-JP" altLang="en-US" dirty="0"/>
              <a:t>」で元のズーム画面に戻ります</a:t>
            </a:r>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C2B328E0-CF3A-48B3-D14A-FA443B2B9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5648" y="3029442"/>
            <a:ext cx="1628936" cy="2897335"/>
          </a:xfrm>
          <a:prstGeom prst="rect">
            <a:avLst/>
          </a:prstGeom>
        </p:spPr>
      </p:pic>
      <p:pic>
        <p:nvPicPr>
          <p:cNvPr id="6" name="図 5" descr="画面, 時計 が含まれている画像&#10;&#10;自動的に生成された説明">
            <a:extLst>
              <a:ext uri="{FF2B5EF4-FFF2-40B4-BE49-F238E27FC236}">
                <a16:creationId xmlns:a16="http://schemas.microsoft.com/office/drawing/2014/main" id="{B4F84418-D374-37DC-0E20-0BAD6C651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9905" y="3029442"/>
            <a:ext cx="4203895" cy="7477328"/>
          </a:xfrm>
          <a:prstGeom prst="rect">
            <a:avLst/>
          </a:prstGeom>
        </p:spPr>
      </p:pic>
    </p:spTree>
    <p:extLst>
      <p:ext uri="{BB962C8B-B14F-4D97-AF65-F5344CB8AC3E}">
        <p14:creationId xmlns:p14="http://schemas.microsoft.com/office/powerpoint/2010/main" val="3982186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84CD6E-1F23-BD0A-475B-A5C3551713AF}"/>
              </a:ext>
            </a:extLst>
          </p:cNvPr>
          <p:cNvSpPr>
            <a:spLocks noGrp="1"/>
          </p:cNvSpPr>
          <p:nvPr>
            <p:ph type="title"/>
          </p:nvPr>
        </p:nvSpPr>
        <p:spPr/>
        <p:txBody>
          <a:bodyPr/>
          <a:lstStyle/>
          <a:p>
            <a:pPr algn="ctr"/>
            <a:r>
              <a:rPr kumimoji="1" lang="ja-JP" altLang="en-US" dirty="0"/>
              <a:t>背景を変えてみよう</a:t>
            </a:r>
          </a:p>
        </p:txBody>
      </p:sp>
      <p:sp>
        <p:nvSpPr>
          <p:cNvPr id="3" name="コンテンツ プレースホルダー 2">
            <a:extLst>
              <a:ext uri="{FF2B5EF4-FFF2-40B4-BE49-F238E27FC236}">
                <a16:creationId xmlns:a16="http://schemas.microsoft.com/office/drawing/2014/main" id="{743EDD3A-54EC-5DD5-7C75-CE40F190663F}"/>
              </a:ext>
            </a:extLst>
          </p:cNvPr>
          <p:cNvSpPr>
            <a:spLocks noGrp="1"/>
          </p:cNvSpPr>
          <p:nvPr>
            <p:ph idx="1"/>
          </p:nvPr>
        </p:nvSpPr>
        <p:spPr>
          <a:xfrm>
            <a:off x="838200" y="1825625"/>
            <a:ext cx="5767316" cy="4351338"/>
          </a:xfrm>
        </p:spPr>
        <p:txBody>
          <a:bodyPr/>
          <a:lstStyle/>
          <a:p>
            <a:pPr marL="0" indent="0">
              <a:buNone/>
            </a:pPr>
            <a:r>
              <a:rPr kumimoji="1" lang="ja-JP" altLang="en-US" dirty="0"/>
              <a:t>６．フィルター、アバターをなしに戻し、背景に戻る。</a:t>
            </a:r>
            <a:endParaRPr kumimoji="1" lang="en-US" altLang="ja-JP" dirty="0"/>
          </a:p>
          <a:p>
            <a:pPr marL="0" indent="0">
              <a:buNone/>
            </a:pPr>
            <a:endParaRPr kumimoji="1" lang="en-US" altLang="ja-JP" dirty="0"/>
          </a:p>
          <a:p>
            <a:pPr marL="0" indent="0">
              <a:buNone/>
            </a:pPr>
            <a:r>
              <a:rPr lang="ja-JP" altLang="en-US" dirty="0"/>
              <a:t>７．「＋」ボタンをたたく。</a:t>
            </a:r>
            <a:endParaRPr lang="en-US" altLang="ja-JP" dirty="0"/>
          </a:p>
          <a:p>
            <a:pPr marL="0" indent="0">
              <a:buNone/>
            </a:pPr>
            <a:endParaRPr kumimoji="1" lang="en-US" altLang="ja-JP" dirty="0"/>
          </a:p>
          <a:p>
            <a:pPr marL="0" indent="0">
              <a:buNone/>
            </a:pPr>
            <a:r>
              <a:rPr kumimoji="1" lang="ja-JP" altLang="en-US" dirty="0"/>
              <a:t>８．ギャラリーにアクセスしていいかと聞かれるので許可し、写真を選ぶ。背景に追加される。</a:t>
            </a:r>
            <a:endParaRPr kumimoji="1" lang="en-US" altLang="ja-JP" dirty="0"/>
          </a:p>
          <a:p>
            <a:pPr marL="0" indent="0">
              <a:buNone/>
            </a:pPr>
            <a:endParaRPr kumimoji="1" lang="ja-JP" altLang="en-US" dirty="0"/>
          </a:p>
        </p:txBody>
      </p:sp>
      <p:pic>
        <p:nvPicPr>
          <p:cNvPr id="7" name="図 6" descr="テキスト&#10;&#10;自動的に生成された説明">
            <a:extLst>
              <a:ext uri="{FF2B5EF4-FFF2-40B4-BE49-F238E27FC236}">
                <a16:creationId xmlns:a16="http://schemas.microsoft.com/office/drawing/2014/main" id="{CF07B952-3A41-ADF2-ACC1-36C380436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7034" y="1839416"/>
            <a:ext cx="2241365" cy="3986642"/>
          </a:xfrm>
          <a:prstGeom prst="rect">
            <a:avLst/>
          </a:prstGeom>
        </p:spPr>
      </p:pic>
    </p:spTree>
    <p:extLst>
      <p:ext uri="{BB962C8B-B14F-4D97-AF65-F5344CB8AC3E}">
        <p14:creationId xmlns:p14="http://schemas.microsoft.com/office/powerpoint/2010/main" val="3476747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190A15-02DE-D68C-5B19-642D24DBCEA3}"/>
              </a:ext>
            </a:extLst>
          </p:cNvPr>
          <p:cNvSpPr>
            <a:spLocks noGrp="1"/>
          </p:cNvSpPr>
          <p:nvPr>
            <p:ph type="title"/>
          </p:nvPr>
        </p:nvSpPr>
        <p:spPr/>
        <p:txBody>
          <a:bodyPr/>
          <a:lstStyle/>
          <a:p>
            <a:pPr algn="ctr"/>
            <a:r>
              <a:rPr kumimoji="1" lang="ja-JP" altLang="en-US" dirty="0"/>
              <a:t>背景を変えてみる</a:t>
            </a:r>
          </a:p>
        </p:txBody>
      </p:sp>
      <p:pic>
        <p:nvPicPr>
          <p:cNvPr id="5" name="コンテンツ プレースホルダー 4" descr="グラフィカル ユーザー インターフェイス, アプリケーション, Teams&#10;&#10;自動的に生成された説明">
            <a:extLst>
              <a:ext uri="{FF2B5EF4-FFF2-40B4-BE49-F238E27FC236}">
                <a16:creationId xmlns:a16="http://schemas.microsoft.com/office/drawing/2014/main" id="{3E447665-4465-CB04-DC4B-21B7F2830DD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tretch>
            <a:fillRect/>
          </a:stretch>
        </p:blipFill>
        <p:spPr>
          <a:xfrm>
            <a:off x="4715952" y="3234519"/>
            <a:ext cx="1684848" cy="2996784"/>
          </a:xfrm>
        </p:spPr>
      </p:pic>
      <p:sp>
        <p:nvSpPr>
          <p:cNvPr id="7" name="テキスト ボックス 6">
            <a:extLst>
              <a:ext uri="{FF2B5EF4-FFF2-40B4-BE49-F238E27FC236}">
                <a16:creationId xmlns:a16="http://schemas.microsoft.com/office/drawing/2014/main" id="{7E62C8ED-18E4-1603-D319-A45BC6763F25}"/>
              </a:ext>
            </a:extLst>
          </p:cNvPr>
          <p:cNvSpPr txBox="1"/>
          <p:nvPr/>
        </p:nvSpPr>
        <p:spPr>
          <a:xfrm>
            <a:off x="1077879" y="2072017"/>
            <a:ext cx="6093724" cy="954107"/>
          </a:xfrm>
          <a:prstGeom prst="rect">
            <a:avLst/>
          </a:prstGeom>
          <a:noFill/>
        </p:spPr>
        <p:txBody>
          <a:bodyPr wrap="square">
            <a:spAutoFit/>
          </a:bodyPr>
          <a:lstStyle/>
          <a:p>
            <a:pPr marL="0" indent="0">
              <a:buNone/>
            </a:pPr>
            <a:r>
              <a:rPr kumimoji="1" lang="ja-JP" altLang="en-US" sz="2800" dirty="0"/>
              <a:t>９．追加した背景を選ぶ。「ｘ」で元のズーム画面へ戻ります</a:t>
            </a:r>
            <a:endParaRPr kumimoji="1" lang="en-US" altLang="ja-JP" sz="2800" dirty="0"/>
          </a:p>
        </p:txBody>
      </p:sp>
      <p:pic>
        <p:nvPicPr>
          <p:cNvPr id="9" name="図 8" descr="テレビ番組の画面&#10;&#10;中程度の精度で自動的に生成された説明">
            <a:extLst>
              <a:ext uri="{FF2B5EF4-FFF2-40B4-BE49-F238E27FC236}">
                <a16:creationId xmlns:a16="http://schemas.microsoft.com/office/drawing/2014/main" id="{0F67134B-9692-9431-BFDC-04A42A07393B}"/>
              </a:ext>
            </a:extLst>
          </p:cNvPr>
          <p:cNvPicPr>
            <a:picLocks noChangeAspect="1"/>
          </p:cNvPicPr>
          <p:nvPr/>
        </p:nvPicPr>
        <p:blipFill>
          <a:blip r:embed="rId4">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tretch>
            <a:fillRect/>
          </a:stretch>
        </p:blipFill>
        <p:spPr>
          <a:xfrm>
            <a:off x="7467543" y="3234518"/>
            <a:ext cx="4114857" cy="7318959"/>
          </a:xfrm>
          <a:prstGeom prst="rect">
            <a:avLst/>
          </a:prstGeom>
        </p:spPr>
      </p:pic>
    </p:spTree>
    <p:extLst>
      <p:ext uri="{BB962C8B-B14F-4D97-AF65-F5344CB8AC3E}">
        <p14:creationId xmlns:p14="http://schemas.microsoft.com/office/powerpoint/2010/main" val="3802219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タイトル 3">
            <a:extLst>
              <a:ext uri="{FF2B5EF4-FFF2-40B4-BE49-F238E27FC236}">
                <a16:creationId xmlns:a16="http://schemas.microsoft.com/office/drawing/2014/main" id="{4654A946-0703-B32D-E7F2-540343809F48}"/>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ja-JP" altLang="en-US" sz="4800" kern="1200">
                <a:solidFill>
                  <a:srgbClr val="FFFFFF"/>
                </a:solidFill>
                <a:latin typeface="+mj-lt"/>
                <a:ea typeface="+mj-ea"/>
                <a:cs typeface="+mj-cs"/>
              </a:rPr>
              <a:t>補足（資料のみ）</a:t>
            </a:r>
          </a:p>
        </p:txBody>
      </p:sp>
      <p:sp>
        <p:nvSpPr>
          <p:cNvPr id="5" name="テキスト プレースホルダー 4">
            <a:extLst>
              <a:ext uri="{FF2B5EF4-FFF2-40B4-BE49-F238E27FC236}">
                <a16:creationId xmlns:a16="http://schemas.microsoft.com/office/drawing/2014/main" id="{4B90F216-A15A-E97F-7C9B-96D15612BB4D}"/>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endParaRPr lang="en-US" altLang="ja-JP" sz="2400" kern="1200">
              <a:solidFill>
                <a:schemeClr val="tx1"/>
              </a:solidFill>
              <a:latin typeface="+mn-lt"/>
              <a:ea typeface="+mn-ea"/>
              <a:cs typeface="+mn-cs"/>
            </a:endParaRPr>
          </a:p>
        </p:txBody>
      </p:sp>
    </p:spTree>
    <p:extLst>
      <p:ext uri="{BB962C8B-B14F-4D97-AF65-F5344CB8AC3E}">
        <p14:creationId xmlns:p14="http://schemas.microsoft.com/office/powerpoint/2010/main" val="2589562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FDF2C464-6D25-4A61-B4BA-65838B0FDEF5}"/>
              </a:ext>
            </a:extLst>
          </p:cNvPr>
          <p:cNvPicPr>
            <a:picLocks noChangeAspect="1"/>
          </p:cNvPicPr>
          <p:nvPr/>
        </p:nvPicPr>
        <p:blipFill>
          <a:blip r:embed="rId3">
            <a:duotone>
              <a:schemeClr val="accent3">
                <a:shade val="45000"/>
                <a:satMod val="135000"/>
              </a:schemeClr>
              <a:prstClr val="white"/>
            </a:duotone>
          </a:blip>
          <a:stretch>
            <a:fillRect/>
          </a:stretch>
        </p:blipFill>
        <p:spPr>
          <a:xfrm>
            <a:off x="2387605" y="3242725"/>
            <a:ext cx="2107810" cy="2030317"/>
          </a:xfrm>
          <a:prstGeom prst="rect">
            <a:avLst/>
          </a:prstGeom>
          <a:ln>
            <a:noFill/>
          </a:ln>
          <a:effectLst>
            <a:outerShdw blurRad="292100" dist="139700" dir="2700000" algn="tl" rotWithShape="0">
              <a:srgbClr val="333333">
                <a:alpha val="65000"/>
              </a:srgbClr>
            </a:outerShdw>
          </a:effectLst>
        </p:spPr>
      </p:pic>
      <p:pic>
        <p:nvPicPr>
          <p:cNvPr id="11" name="図 10">
            <a:extLst>
              <a:ext uri="{FF2B5EF4-FFF2-40B4-BE49-F238E27FC236}">
                <a16:creationId xmlns:a16="http://schemas.microsoft.com/office/drawing/2014/main" id="{85B000F4-66EC-4200-9345-6BBBC4852637}"/>
              </a:ext>
            </a:extLst>
          </p:cNvPr>
          <p:cNvPicPr>
            <a:picLocks noChangeAspect="1"/>
          </p:cNvPicPr>
          <p:nvPr/>
        </p:nvPicPr>
        <p:blipFill>
          <a:blip r:embed="rId4">
            <a:duotone>
              <a:schemeClr val="accent3">
                <a:shade val="45000"/>
                <a:satMod val="135000"/>
              </a:schemeClr>
              <a:prstClr val="white"/>
            </a:duotone>
          </a:blip>
          <a:stretch>
            <a:fillRect/>
          </a:stretch>
        </p:blipFill>
        <p:spPr>
          <a:xfrm>
            <a:off x="7500536" y="3242725"/>
            <a:ext cx="2045698" cy="2030317"/>
          </a:xfrm>
          <a:prstGeom prst="rect">
            <a:avLst/>
          </a:prstGeom>
          <a:ln>
            <a:noFill/>
          </a:ln>
          <a:effectLst>
            <a:outerShdw blurRad="292100" dist="139700" dir="2700000" algn="tl" rotWithShape="0">
              <a:srgbClr val="333333">
                <a:alpha val="65000"/>
              </a:srgbClr>
            </a:outerShdw>
          </a:effectLst>
        </p:spPr>
      </p:pic>
      <p:sp>
        <p:nvSpPr>
          <p:cNvPr id="3" name="タイトル 2">
            <a:extLst>
              <a:ext uri="{FF2B5EF4-FFF2-40B4-BE49-F238E27FC236}">
                <a16:creationId xmlns:a16="http://schemas.microsoft.com/office/drawing/2014/main" id="{E9DCCBF4-0B0A-9140-D2B5-96F328DF83AE}"/>
              </a:ext>
            </a:extLst>
          </p:cNvPr>
          <p:cNvSpPr>
            <a:spLocks noGrp="1"/>
          </p:cNvSpPr>
          <p:nvPr>
            <p:ph type="title"/>
          </p:nvPr>
        </p:nvSpPr>
        <p:spPr>
          <a:xfrm>
            <a:off x="1861048" y="1182765"/>
            <a:ext cx="3160923" cy="1325563"/>
          </a:xfrm>
        </p:spPr>
        <p:txBody>
          <a:bodyPr/>
          <a:lstStyle/>
          <a:p>
            <a:pPr algn="ctr"/>
            <a:r>
              <a:rPr lang="ja-JP" altLang="en-US" dirty="0"/>
              <a:t>ワイファイ</a:t>
            </a:r>
          </a:p>
        </p:txBody>
      </p:sp>
      <p:sp>
        <p:nvSpPr>
          <p:cNvPr id="8" name="タイトル 3">
            <a:extLst>
              <a:ext uri="{FF2B5EF4-FFF2-40B4-BE49-F238E27FC236}">
                <a16:creationId xmlns:a16="http://schemas.microsoft.com/office/drawing/2014/main" id="{AC57C767-1778-5D77-5B21-C32465873A39}"/>
              </a:ext>
            </a:extLst>
          </p:cNvPr>
          <p:cNvSpPr txBox="1">
            <a:spLocks/>
          </p:cNvSpPr>
          <p:nvPr/>
        </p:nvSpPr>
        <p:spPr>
          <a:xfrm>
            <a:off x="6230882" y="1182765"/>
            <a:ext cx="45850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dirty="0">
                <a:latin typeface="+mj-ea"/>
              </a:rPr>
              <a:t>広域ネットワーク</a:t>
            </a:r>
          </a:p>
        </p:txBody>
      </p:sp>
    </p:spTree>
    <p:extLst>
      <p:ext uri="{BB962C8B-B14F-4D97-AF65-F5344CB8AC3E}">
        <p14:creationId xmlns:p14="http://schemas.microsoft.com/office/powerpoint/2010/main" val="1501451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C8DEC110-24DF-724A-8528-BD2CCB806F4B}"/>
              </a:ext>
            </a:extLst>
          </p:cNvPr>
          <p:cNvSpPr>
            <a:spLocks noGrp="1"/>
          </p:cNvSpPr>
          <p:nvPr>
            <p:ph type="title"/>
          </p:nvPr>
        </p:nvSpPr>
        <p:spPr/>
        <p:txBody>
          <a:bodyPr/>
          <a:lstStyle/>
          <a:p>
            <a:pPr algn="ctr"/>
            <a:r>
              <a:rPr lang="ja-JP" altLang="en-US" dirty="0"/>
              <a:t>補足</a:t>
            </a:r>
          </a:p>
        </p:txBody>
      </p:sp>
      <p:graphicFrame>
        <p:nvGraphicFramePr>
          <p:cNvPr id="6" name="コンテンツ プレースホルダー 5">
            <a:extLst>
              <a:ext uri="{FF2B5EF4-FFF2-40B4-BE49-F238E27FC236}">
                <a16:creationId xmlns:a16="http://schemas.microsoft.com/office/drawing/2014/main" id="{5F0D16A7-2557-4ECC-2467-9E8F53079395}"/>
              </a:ext>
            </a:extLst>
          </p:cNvPr>
          <p:cNvGraphicFramePr>
            <a:graphicFrameLocks noGrp="1"/>
          </p:cNvGraphicFramePr>
          <p:nvPr>
            <p:ph idx="1"/>
            <p:extLst>
              <p:ext uri="{D42A27DB-BD31-4B8C-83A1-F6EECF244321}">
                <p14:modId xmlns:p14="http://schemas.microsoft.com/office/powerpoint/2010/main" val="29116073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0953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FD0F11-5D3C-114B-C9AE-28C61DEBE4BC}"/>
              </a:ext>
            </a:extLst>
          </p:cNvPr>
          <p:cNvSpPr>
            <a:spLocks noGrp="1"/>
          </p:cNvSpPr>
          <p:nvPr>
            <p:ph type="title"/>
          </p:nvPr>
        </p:nvSpPr>
        <p:spPr/>
        <p:txBody>
          <a:bodyPr>
            <a:normAutofit/>
          </a:bodyPr>
          <a:lstStyle/>
          <a:p>
            <a:pPr algn="ctr"/>
            <a:r>
              <a:rPr kumimoji="1" lang="ja-JP" altLang="en-US" dirty="0"/>
              <a:t>ユーザ登録すると、主催者になれる</a:t>
            </a:r>
          </a:p>
        </p:txBody>
      </p:sp>
      <p:pic>
        <p:nvPicPr>
          <p:cNvPr id="4" name="コンテンツ プレースホルダー 3">
            <a:extLst>
              <a:ext uri="{FF2B5EF4-FFF2-40B4-BE49-F238E27FC236}">
                <a16:creationId xmlns:a16="http://schemas.microsoft.com/office/drawing/2014/main" id="{061D192D-1018-9FBC-4876-9E06DBEF5690}"/>
              </a:ext>
            </a:extLst>
          </p:cNvPr>
          <p:cNvPicPr>
            <a:picLocks noGrp="1" noChangeAspect="1"/>
          </p:cNvPicPr>
          <p:nvPr>
            <p:ph idx="1"/>
          </p:nvPr>
        </p:nvPicPr>
        <p:blipFill>
          <a:blip r:embed="rId2"/>
          <a:stretch>
            <a:fillRect/>
          </a:stretch>
        </p:blipFill>
        <p:spPr>
          <a:xfrm>
            <a:off x="5160335" y="1690688"/>
            <a:ext cx="1923381" cy="4351338"/>
          </a:xfrm>
          <a:prstGeom prst="rect">
            <a:avLst/>
          </a:prstGeom>
        </p:spPr>
      </p:pic>
      <p:sp>
        <p:nvSpPr>
          <p:cNvPr id="5" name="四角形: 角を丸くする 4">
            <a:extLst>
              <a:ext uri="{FF2B5EF4-FFF2-40B4-BE49-F238E27FC236}">
                <a16:creationId xmlns:a16="http://schemas.microsoft.com/office/drawing/2014/main" id="{89318E05-5FA8-4096-767C-7CE6AF82FBE4}"/>
              </a:ext>
            </a:extLst>
          </p:cNvPr>
          <p:cNvSpPr/>
          <p:nvPr/>
        </p:nvSpPr>
        <p:spPr>
          <a:xfrm>
            <a:off x="5018567" y="5140842"/>
            <a:ext cx="2190307"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EF60F7EA-0664-6EA7-3E39-E6262FADC950}"/>
              </a:ext>
            </a:extLst>
          </p:cNvPr>
          <p:cNvSpPr txBox="1"/>
          <p:nvPr/>
        </p:nvSpPr>
        <p:spPr>
          <a:xfrm>
            <a:off x="1026701" y="4657031"/>
            <a:ext cx="2775097" cy="1384995"/>
          </a:xfrm>
          <a:prstGeom prst="rect">
            <a:avLst/>
          </a:prstGeom>
          <a:noFill/>
        </p:spPr>
        <p:txBody>
          <a:bodyPr wrap="square" rtlCol="0">
            <a:spAutoFit/>
          </a:bodyPr>
          <a:lstStyle/>
          <a:p>
            <a:r>
              <a:rPr kumimoji="1" lang="ja-JP" altLang="en-US" sz="2800" dirty="0">
                <a:latin typeface="+mn-ea"/>
              </a:rPr>
              <a:t>サインアップ：ズームにユーザ登録する</a:t>
            </a:r>
          </a:p>
        </p:txBody>
      </p:sp>
      <p:sp>
        <p:nvSpPr>
          <p:cNvPr id="7" name="テキスト ボックス 6">
            <a:extLst>
              <a:ext uri="{FF2B5EF4-FFF2-40B4-BE49-F238E27FC236}">
                <a16:creationId xmlns:a16="http://schemas.microsoft.com/office/drawing/2014/main" id="{6C76D966-06D2-CBA9-14A3-89655C775F57}"/>
              </a:ext>
            </a:extLst>
          </p:cNvPr>
          <p:cNvSpPr txBox="1"/>
          <p:nvPr/>
        </p:nvSpPr>
        <p:spPr>
          <a:xfrm>
            <a:off x="8300485" y="3795257"/>
            <a:ext cx="2775097" cy="2246769"/>
          </a:xfrm>
          <a:prstGeom prst="rect">
            <a:avLst/>
          </a:prstGeom>
          <a:noFill/>
        </p:spPr>
        <p:txBody>
          <a:bodyPr wrap="square" rtlCol="0">
            <a:spAutoFit/>
          </a:bodyPr>
          <a:lstStyle/>
          <a:p>
            <a:r>
              <a:rPr kumimoji="1" lang="ja-JP" altLang="en-US" sz="2800" dirty="0">
                <a:latin typeface="+mn-ea"/>
              </a:rPr>
              <a:t>サインイン：</a:t>
            </a:r>
            <a:r>
              <a:rPr kumimoji="1" lang="en-US" altLang="ja-JP" sz="2800" dirty="0">
                <a:latin typeface="+mn-ea"/>
              </a:rPr>
              <a:t>Google</a:t>
            </a:r>
            <a:r>
              <a:rPr kumimoji="1" lang="ja-JP" altLang="en-US" sz="2800" dirty="0">
                <a:latin typeface="+mn-ea"/>
              </a:rPr>
              <a:t>アカウントや</a:t>
            </a:r>
            <a:r>
              <a:rPr kumimoji="1" lang="en-US" altLang="ja-JP" sz="2800" dirty="0" err="1">
                <a:latin typeface="+mn-ea"/>
              </a:rPr>
              <a:t>AppleID</a:t>
            </a:r>
            <a:r>
              <a:rPr kumimoji="1" lang="ja-JP" altLang="en-US" sz="2800" dirty="0">
                <a:latin typeface="+mn-ea"/>
              </a:rPr>
              <a:t>でユーザ登録の代わりとする</a:t>
            </a:r>
          </a:p>
        </p:txBody>
      </p:sp>
      <p:cxnSp>
        <p:nvCxnSpPr>
          <p:cNvPr id="9" name="直線矢印コネクタ 8">
            <a:extLst>
              <a:ext uri="{FF2B5EF4-FFF2-40B4-BE49-F238E27FC236}">
                <a16:creationId xmlns:a16="http://schemas.microsoft.com/office/drawing/2014/main" id="{A16D913A-BC85-28C9-BD1E-AB44F379C559}"/>
              </a:ext>
            </a:extLst>
          </p:cNvPr>
          <p:cNvCxnSpPr>
            <a:stCxn id="6" idx="3"/>
            <a:endCxn id="5" idx="1"/>
          </p:cNvCxnSpPr>
          <p:nvPr/>
        </p:nvCxnSpPr>
        <p:spPr>
          <a:xfrm>
            <a:off x="3801798" y="5349529"/>
            <a:ext cx="1216769" cy="577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0E65C9B2-B5E9-9AE6-6B8C-A7DB6130EF1F}"/>
              </a:ext>
            </a:extLst>
          </p:cNvPr>
          <p:cNvCxnSpPr>
            <a:cxnSpLocks/>
            <a:stCxn id="7" idx="1"/>
            <a:endCxn id="5" idx="3"/>
          </p:cNvCxnSpPr>
          <p:nvPr/>
        </p:nvCxnSpPr>
        <p:spPr>
          <a:xfrm flipH="1">
            <a:off x="7208874" y="4918642"/>
            <a:ext cx="1091611" cy="4886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643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FD0F11-5D3C-114B-C9AE-28C61DEBE4BC}"/>
              </a:ext>
            </a:extLst>
          </p:cNvPr>
          <p:cNvSpPr>
            <a:spLocks noGrp="1"/>
          </p:cNvSpPr>
          <p:nvPr>
            <p:ph type="title"/>
          </p:nvPr>
        </p:nvSpPr>
        <p:spPr/>
        <p:txBody>
          <a:bodyPr>
            <a:normAutofit/>
          </a:bodyPr>
          <a:lstStyle/>
          <a:p>
            <a:pPr algn="ctr"/>
            <a:r>
              <a:rPr kumimoji="1" lang="ja-JP" altLang="en-US" dirty="0"/>
              <a:t>主催者だとこの画面</a:t>
            </a:r>
          </a:p>
        </p:txBody>
      </p:sp>
      <p:pic>
        <p:nvPicPr>
          <p:cNvPr id="8" name="コンテンツ プレースホルダー 7">
            <a:extLst>
              <a:ext uri="{FF2B5EF4-FFF2-40B4-BE49-F238E27FC236}">
                <a16:creationId xmlns:a16="http://schemas.microsoft.com/office/drawing/2014/main" id="{C2962D15-DC44-57FE-79E3-BEF65F44DF03}"/>
              </a:ext>
            </a:extLst>
          </p:cNvPr>
          <p:cNvPicPr>
            <a:picLocks noGrp="1" noChangeAspect="1"/>
          </p:cNvPicPr>
          <p:nvPr>
            <p:ph idx="1"/>
          </p:nvPr>
        </p:nvPicPr>
        <p:blipFill>
          <a:blip r:embed="rId2"/>
          <a:stretch>
            <a:fillRect/>
          </a:stretch>
        </p:blipFill>
        <p:spPr>
          <a:xfrm>
            <a:off x="5122081" y="1825625"/>
            <a:ext cx="1947837" cy="4351338"/>
          </a:xfrm>
          <a:prstGeom prst="rect">
            <a:avLst/>
          </a:prstGeom>
        </p:spPr>
      </p:pic>
      <p:sp>
        <p:nvSpPr>
          <p:cNvPr id="9" name="四角形: 角を丸くする 8">
            <a:extLst>
              <a:ext uri="{FF2B5EF4-FFF2-40B4-BE49-F238E27FC236}">
                <a16:creationId xmlns:a16="http://schemas.microsoft.com/office/drawing/2014/main" id="{9CD00B94-2048-F3FC-39C1-211CED799FA1}"/>
              </a:ext>
            </a:extLst>
          </p:cNvPr>
          <p:cNvSpPr/>
          <p:nvPr/>
        </p:nvSpPr>
        <p:spPr>
          <a:xfrm>
            <a:off x="5122081" y="2856062"/>
            <a:ext cx="563526"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2395DE0-31AD-BD8C-BB3C-E9BCFF7A336B}"/>
              </a:ext>
            </a:extLst>
          </p:cNvPr>
          <p:cNvSpPr txBox="1"/>
          <p:nvPr/>
        </p:nvSpPr>
        <p:spPr>
          <a:xfrm>
            <a:off x="908286" y="2430020"/>
            <a:ext cx="3072809" cy="1384995"/>
          </a:xfrm>
          <a:prstGeom prst="rect">
            <a:avLst/>
          </a:prstGeom>
          <a:noFill/>
        </p:spPr>
        <p:txBody>
          <a:bodyPr wrap="square" rtlCol="0">
            <a:spAutoFit/>
          </a:bodyPr>
          <a:lstStyle/>
          <a:p>
            <a:r>
              <a:rPr kumimoji="1" lang="ja-JP" altLang="en-US" sz="2800" dirty="0"/>
              <a:t>ミーティング作成</a:t>
            </a:r>
            <a:endParaRPr kumimoji="1" lang="en-US" altLang="ja-JP" sz="2800" dirty="0"/>
          </a:p>
          <a:p>
            <a:r>
              <a:rPr kumimoji="1" lang="ja-JP" altLang="en-US" sz="2800" dirty="0"/>
              <a:t>（作成後、ほかの人を招待できる）</a:t>
            </a:r>
          </a:p>
        </p:txBody>
      </p:sp>
      <p:cxnSp>
        <p:nvCxnSpPr>
          <p:cNvPr id="11" name="直線矢印コネクタ 10">
            <a:extLst>
              <a:ext uri="{FF2B5EF4-FFF2-40B4-BE49-F238E27FC236}">
                <a16:creationId xmlns:a16="http://schemas.microsoft.com/office/drawing/2014/main" id="{39BBA2B8-FE2F-3F17-C607-A8E76C5F12FA}"/>
              </a:ext>
            </a:extLst>
          </p:cNvPr>
          <p:cNvCxnSpPr>
            <a:cxnSpLocks/>
            <a:stCxn id="10" idx="3"/>
            <a:endCxn id="9" idx="1"/>
          </p:cNvCxnSpPr>
          <p:nvPr/>
        </p:nvCxnSpPr>
        <p:spPr>
          <a:xfrm>
            <a:off x="3981095" y="3122518"/>
            <a:ext cx="1140986"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四角形: 角を丸くする 14">
            <a:extLst>
              <a:ext uri="{FF2B5EF4-FFF2-40B4-BE49-F238E27FC236}">
                <a16:creationId xmlns:a16="http://schemas.microsoft.com/office/drawing/2014/main" id="{1E6CB2FB-9A97-F2A6-90BA-77709995CD43}"/>
              </a:ext>
            </a:extLst>
          </p:cNvPr>
          <p:cNvSpPr/>
          <p:nvPr/>
        </p:nvSpPr>
        <p:spPr>
          <a:xfrm>
            <a:off x="6224632" y="2856062"/>
            <a:ext cx="563526"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34ED19ED-0C67-85D0-0F91-03333AE02F25}"/>
              </a:ext>
            </a:extLst>
          </p:cNvPr>
          <p:cNvSpPr txBox="1"/>
          <p:nvPr/>
        </p:nvSpPr>
        <p:spPr>
          <a:xfrm>
            <a:off x="7874874" y="2430020"/>
            <a:ext cx="3478926" cy="1815882"/>
          </a:xfrm>
          <a:prstGeom prst="rect">
            <a:avLst/>
          </a:prstGeom>
          <a:noFill/>
        </p:spPr>
        <p:txBody>
          <a:bodyPr wrap="square">
            <a:spAutoFit/>
          </a:bodyPr>
          <a:lstStyle/>
          <a:p>
            <a:r>
              <a:rPr kumimoji="1" lang="ja-JP" altLang="en-US" sz="2800" dirty="0"/>
              <a:t>ミーティングをあらかじめスケジュールしておくことができる。</a:t>
            </a:r>
            <a:endParaRPr kumimoji="1" lang="en-US" altLang="ja-JP" sz="2800" dirty="0"/>
          </a:p>
        </p:txBody>
      </p:sp>
      <p:cxnSp>
        <p:nvCxnSpPr>
          <p:cNvPr id="18" name="直線矢印コネクタ 17">
            <a:extLst>
              <a:ext uri="{FF2B5EF4-FFF2-40B4-BE49-F238E27FC236}">
                <a16:creationId xmlns:a16="http://schemas.microsoft.com/office/drawing/2014/main" id="{B74D8D79-7BA2-E229-0CAE-0E53B0068AD6}"/>
              </a:ext>
            </a:extLst>
          </p:cNvPr>
          <p:cNvCxnSpPr>
            <a:cxnSpLocks/>
            <a:stCxn id="17" idx="1"/>
            <a:endCxn id="15" idx="3"/>
          </p:cNvCxnSpPr>
          <p:nvPr/>
        </p:nvCxnSpPr>
        <p:spPr>
          <a:xfrm flipH="1" flipV="1">
            <a:off x="6788158" y="3122519"/>
            <a:ext cx="1086716" cy="215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927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059AB2-3AE0-E630-A450-DA44994EABA6}"/>
              </a:ext>
            </a:extLst>
          </p:cNvPr>
          <p:cNvSpPr>
            <a:spLocks noGrp="1"/>
          </p:cNvSpPr>
          <p:nvPr>
            <p:ph type="title"/>
          </p:nvPr>
        </p:nvSpPr>
        <p:spPr/>
        <p:txBody>
          <a:bodyPr/>
          <a:lstStyle/>
          <a:p>
            <a:pPr algn="ctr"/>
            <a:r>
              <a:rPr kumimoji="1" lang="en-US" altLang="ja-JP" dirty="0">
                <a:latin typeface="+mj-ea"/>
              </a:rPr>
              <a:t>Zoom</a:t>
            </a:r>
            <a:r>
              <a:rPr kumimoji="1" lang="ja-JP" altLang="en-US" dirty="0">
                <a:latin typeface="+mj-ea"/>
              </a:rPr>
              <a:t>を</a:t>
            </a:r>
            <a:r>
              <a:rPr kumimoji="1" lang="ja-JP" altLang="en-US" dirty="0"/>
              <a:t>無償で利用できる範囲</a:t>
            </a:r>
          </a:p>
        </p:txBody>
      </p:sp>
      <p:sp>
        <p:nvSpPr>
          <p:cNvPr id="3" name="コンテンツ プレースホルダー 2">
            <a:extLst>
              <a:ext uri="{FF2B5EF4-FFF2-40B4-BE49-F238E27FC236}">
                <a16:creationId xmlns:a16="http://schemas.microsoft.com/office/drawing/2014/main" id="{186E9EF4-FCC0-00E5-B30D-28FFEDD0B491}"/>
              </a:ext>
            </a:extLst>
          </p:cNvPr>
          <p:cNvSpPr>
            <a:spLocks noGrp="1"/>
          </p:cNvSpPr>
          <p:nvPr>
            <p:ph idx="1"/>
          </p:nvPr>
        </p:nvSpPr>
        <p:spPr/>
        <p:txBody>
          <a:bodyPr/>
          <a:lstStyle/>
          <a:p>
            <a:r>
              <a:rPr kumimoji="1" lang="ja-JP" altLang="en-US" dirty="0">
                <a:latin typeface="+mn-ea"/>
              </a:rPr>
              <a:t>無料で利用できる</a:t>
            </a:r>
            <a:endParaRPr kumimoji="1" lang="en-US" altLang="ja-JP" dirty="0">
              <a:latin typeface="+mn-ea"/>
            </a:endParaRPr>
          </a:p>
          <a:p>
            <a:pPr lvl="1"/>
            <a:r>
              <a:rPr lang="ja-JP" altLang="en-US" dirty="0">
                <a:latin typeface="+mn-ea"/>
              </a:rPr>
              <a:t>１ＩＤ</a:t>
            </a:r>
            <a:endParaRPr lang="en-US" altLang="ja-JP" dirty="0">
              <a:latin typeface="+mn-ea"/>
            </a:endParaRPr>
          </a:p>
          <a:p>
            <a:pPr lvl="1"/>
            <a:r>
              <a:rPr kumimoji="1" lang="ja-JP" altLang="en-US" dirty="0">
                <a:latin typeface="+mn-ea"/>
              </a:rPr>
              <a:t>４０分まで</a:t>
            </a:r>
            <a:endParaRPr kumimoji="1" lang="en-US" altLang="ja-JP" dirty="0">
              <a:latin typeface="+mn-ea"/>
            </a:endParaRPr>
          </a:p>
          <a:p>
            <a:pPr lvl="1"/>
            <a:r>
              <a:rPr lang="ja-JP" altLang="en-US" dirty="0">
                <a:latin typeface="+mn-ea"/>
              </a:rPr>
              <a:t>録画はローカルに保存</a:t>
            </a:r>
            <a:endParaRPr lang="en-US" altLang="ja-JP" dirty="0">
              <a:latin typeface="+mn-ea"/>
            </a:endParaRPr>
          </a:p>
          <a:p>
            <a:r>
              <a:rPr lang="ja-JP" altLang="en-US" dirty="0">
                <a:latin typeface="+mn-ea"/>
              </a:rPr>
              <a:t>有料プランでできる主なこと</a:t>
            </a:r>
            <a:endParaRPr lang="en-US" altLang="ja-JP" dirty="0">
              <a:latin typeface="+mn-ea"/>
            </a:endParaRPr>
          </a:p>
          <a:p>
            <a:pPr lvl="1"/>
            <a:r>
              <a:rPr kumimoji="1" lang="ja-JP" altLang="en-US" dirty="0">
                <a:latin typeface="+mn-ea"/>
              </a:rPr>
              <a:t>複数のＩＤ</a:t>
            </a:r>
            <a:endParaRPr kumimoji="1" lang="en-US" altLang="ja-JP" dirty="0">
              <a:latin typeface="+mn-ea"/>
            </a:endParaRPr>
          </a:p>
          <a:p>
            <a:pPr lvl="1"/>
            <a:r>
              <a:rPr lang="ja-JP" altLang="en-US" dirty="0">
                <a:latin typeface="+mn-ea"/>
              </a:rPr>
              <a:t>時間無制限</a:t>
            </a:r>
            <a:endParaRPr lang="en-US" altLang="ja-JP" dirty="0">
              <a:latin typeface="+mn-ea"/>
            </a:endParaRPr>
          </a:p>
          <a:p>
            <a:pPr lvl="1"/>
            <a:r>
              <a:rPr kumimoji="1" lang="ja-JP" altLang="en-US" dirty="0">
                <a:latin typeface="+mn-ea"/>
              </a:rPr>
              <a:t>参加人数１００人～</a:t>
            </a:r>
            <a:endParaRPr kumimoji="1" lang="en-US" altLang="ja-JP" dirty="0">
              <a:latin typeface="+mn-ea"/>
            </a:endParaRPr>
          </a:p>
          <a:p>
            <a:pPr lvl="1"/>
            <a:r>
              <a:rPr lang="ja-JP" altLang="en-US" dirty="0">
                <a:latin typeface="+mn-ea"/>
              </a:rPr>
              <a:t>クラウドに録画保存</a:t>
            </a:r>
            <a:endParaRPr kumimoji="1" lang="ja-JP" altLang="en-US" dirty="0">
              <a:latin typeface="+mn-ea"/>
            </a:endParaRPr>
          </a:p>
        </p:txBody>
      </p:sp>
    </p:spTree>
    <p:extLst>
      <p:ext uri="{BB962C8B-B14F-4D97-AF65-F5344CB8AC3E}">
        <p14:creationId xmlns:p14="http://schemas.microsoft.com/office/powerpoint/2010/main" val="621656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F3FBBA-320A-130F-6535-27B05C0B639D}"/>
              </a:ext>
            </a:extLst>
          </p:cNvPr>
          <p:cNvSpPr>
            <a:spLocks noGrp="1"/>
          </p:cNvSpPr>
          <p:nvPr>
            <p:ph type="title"/>
          </p:nvPr>
        </p:nvSpPr>
        <p:spPr/>
        <p:txBody>
          <a:bodyPr/>
          <a:lstStyle/>
          <a:p>
            <a:pPr algn="ctr"/>
            <a:r>
              <a:rPr kumimoji="1" lang="ja-JP" altLang="en-US" dirty="0"/>
              <a:t>複数のアカウントを使いわける</a:t>
            </a:r>
          </a:p>
        </p:txBody>
      </p:sp>
      <p:sp>
        <p:nvSpPr>
          <p:cNvPr id="3" name="コンテンツ プレースホルダー 2">
            <a:extLst>
              <a:ext uri="{FF2B5EF4-FFF2-40B4-BE49-F238E27FC236}">
                <a16:creationId xmlns:a16="http://schemas.microsoft.com/office/drawing/2014/main" id="{2F1CC63E-E109-5230-FD89-F0723CD88325}"/>
              </a:ext>
            </a:extLst>
          </p:cNvPr>
          <p:cNvSpPr>
            <a:spLocks noGrp="1"/>
          </p:cNvSpPr>
          <p:nvPr>
            <p:ph idx="1"/>
          </p:nvPr>
        </p:nvSpPr>
        <p:spPr/>
        <p:txBody>
          <a:bodyPr anchor="ctr">
            <a:normAutofit/>
          </a:bodyPr>
          <a:lstStyle/>
          <a:p>
            <a:pPr marL="0" indent="0" algn="ctr">
              <a:buNone/>
            </a:pPr>
            <a:r>
              <a:rPr kumimoji="1" lang="ja-JP" altLang="en-US" sz="6000" dirty="0"/>
              <a:t>アカウントとは？</a:t>
            </a:r>
          </a:p>
        </p:txBody>
      </p:sp>
    </p:spTree>
    <p:extLst>
      <p:ext uri="{BB962C8B-B14F-4D97-AF65-F5344CB8AC3E}">
        <p14:creationId xmlns:p14="http://schemas.microsoft.com/office/powerpoint/2010/main" val="2955846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0F282BF-9B64-4815-BE07-3D7D72D8190D}"/>
              </a:ext>
            </a:extLst>
          </p:cNvPr>
          <p:cNvSpPr>
            <a:spLocks noGrp="1"/>
          </p:cNvSpPr>
          <p:nvPr>
            <p:ph type="title"/>
          </p:nvPr>
        </p:nvSpPr>
        <p:spPr>
          <a:xfrm>
            <a:off x="838200" y="365125"/>
            <a:ext cx="10515600" cy="1582137"/>
          </a:xfrm>
        </p:spPr>
        <p:txBody>
          <a:bodyPr>
            <a:normAutofit/>
          </a:bodyPr>
          <a:lstStyle/>
          <a:p>
            <a:pPr algn="ctr"/>
            <a:r>
              <a:rPr lang="ja-JP" altLang="en-US" dirty="0"/>
              <a:t>アカウントとは銀行の口座みたいなもの。</a:t>
            </a:r>
            <a:br>
              <a:rPr lang="en-US" altLang="ja-JP" dirty="0"/>
            </a:br>
            <a:r>
              <a:rPr lang="ja-JP" altLang="en-US" dirty="0"/>
              <a:t>ネットアカウントでは、個人情報を預ける。</a:t>
            </a:r>
          </a:p>
        </p:txBody>
      </p:sp>
      <p:pic>
        <p:nvPicPr>
          <p:cNvPr id="11" name="図 10" descr="アイコン&#10;&#10;中程度の精度で自動的に生成された説明">
            <a:extLst>
              <a:ext uri="{FF2B5EF4-FFF2-40B4-BE49-F238E27FC236}">
                <a16:creationId xmlns:a16="http://schemas.microsoft.com/office/drawing/2014/main" id="{EE47F8FC-ECA5-4472-965E-59BBDCD23C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0056" y="2375825"/>
            <a:ext cx="1303734" cy="3428999"/>
          </a:xfrm>
          <a:prstGeom prst="rect">
            <a:avLst/>
          </a:prstGeom>
        </p:spPr>
      </p:pic>
      <p:sp>
        <p:nvSpPr>
          <p:cNvPr id="14" name="矢印: 右 13">
            <a:extLst>
              <a:ext uri="{FF2B5EF4-FFF2-40B4-BE49-F238E27FC236}">
                <a16:creationId xmlns:a16="http://schemas.microsoft.com/office/drawing/2014/main" id="{2EC99D19-7FBC-40B1-87C8-3D7B143574D9}"/>
              </a:ext>
            </a:extLst>
          </p:cNvPr>
          <p:cNvSpPr/>
          <p:nvPr/>
        </p:nvSpPr>
        <p:spPr>
          <a:xfrm>
            <a:off x="3753293" y="1947262"/>
            <a:ext cx="3519377" cy="119275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800" dirty="0"/>
              <a:t>口座開設</a:t>
            </a:r>
          </a:p>
        </p:txBody>
      </p:sp>
      <p:sp>
        <p:nvSpPr>
          <p:cNvPr id="15" name="矢印: 左 14">
            <a:extLst>
              <a:ext uri="{FF2B5EF4-FFF2-40B4-BE49-F238E27FC236}">
                <a16:creationId xmlns:a16="http://schemas.microsoft.com/office/drawing/2014/main" id="{8DA9CE12-0517-44D4-A345-AFCC7E994F22}"/>
              </a:ext>
            </a:extLst>
          </p:cNvPr>
          <p:cNvSpPr/>
          <p:nvPr/>
        </p:nvSpPr>
        <p:spPr>
          <a:xfrm>
            <a:off x="3753293" y="4612069"/>
            <a:ext cx="3519377" cy="1192754"/>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t>金融</a:t>
            </a:r>
            <a:r>
              <a:rPr kumimoji="1" lang="ja-JP" altLang="en-US" sz="2800" dirty="0"/>
              <a:t>サービス</a:t>
            </a:r>
          </a:p>
        </p:txBody>
      </p:sp>
      <p:sp>
        <p:nvSpPr>
          <p:cNvPr id="16" name="テキスト ボックス 15">
            <a:extLst>
              <a:ext uri="{FF2B5EF4-FFF2-40B4-BE49-F238E27FC236}">
                <a16:creationId xmlns:a16="http://schemas.microsoft.com/office/drawing/2014/main" id="{F2A06476-69E8-4F36-B9ED-655F7FE11431}"/>
              </a:ext>
            </a:extLst>
          </p:cNvPr>
          <p:cNvSpPr txBox="1"/>
          <p:nvPr/>
        </p:nvSpPr>
        <p:spPr>
          <a:xfrm>
            <a:off x="8763000" y="2081973"/>
            <a:ext cx="1415772" cy="461665"/>
          </a:xfrm>
          <a:prstGeom prst="rect">
            <a:avLst/>
          </a:prstGeom>
          <a:noFill/>
        </p:spPr>
        <p:txBody>
          <a:bodyPr wrap="none" rtlCol="0">
            <a:spAutoFit/>
          </a:bodyPr>
          <a:lstStyle/>
          <a:p>
            <a:r>
              <a:rPr kumimoji="1" lang="ja-JP" altLang="en-US" sz="2400" dirty="0"/>
              <a:t>個人資金</a:t>
            </a:r>
            <a:endParaRPr kumimoji="1" lang="ja-JP" altLang="en-US" sz="2400" dirty="0">
              <a:latin typeface="+mj-ea"/>
              <a:ea typeface="+mj-ea"/>
            </a:endParaRPr>
          </a:p>
        </p:txBody>
      </p:sp>
      <p:sp>
        <p:nvSpPr>
          <p:cNvPr id="17" name="矢印: 右 16">
            <a:extLst>
              <a:ext uri="{FF2B5EF4-FFF2-40B4-BE49-F238E27FC236}">
                <a16:creationId xmlns:a16="http://schemas.microsoft.com/office/drawing/2014/main" id="{F679637D-6884-4179-9DE7-0B31F3E63AD1}"/>
              </a:ext>
            </a:extLst>
          </p:cNvPr>
          <p:cNvSpPr/>
          <p:nvPr/>
        </p:nvSpPr>
        <p:spPr>
          <a:xfrm>
            <a:off x="3753293" y="3516922"/>
            <a:ext cx="3519377" cy="119275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800" dirty="0"/>
              <a:t>口座指定</a:t>
            </a:r>
          </a:p>
        </p:txBody>
      </p:sp>
      <p:pic>
        <p:nvPicPr>
          <p:cNvPr id="19" name="図 18" descr="建物の前に立っている&#10;&#10;中程度の精度で自動的に生成された説明">
            <a:extLst>
              <a:ext uri="{FF2B5EF4-FFF2-40B4-BE49-F238E27FC236}">
                <a16:creationId xmlns:a16="http://schemas.microsoft.com/office/drawing/2014/main" id="{D0410F62-252D-43FE-804D-4E0D77CC43E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298611" y="2777235"/>
            <a:ext cx="2431211" cy="2431211"/>
          </a:xfrm>
          <a:prstGeom prst="rect">
            <a:avLst/>
          </a:prstGeom>
        </p:spPr>
      </p:pic>
      <p:pic>
        <p:nvPicPr>
          <p:cNvPr id="24" name="オーディオ 23">
            <a:hlinkClick r:id="" action="ppaction://media"/>
            <a:extLst>
              <a:ext uri="{FF2B5EF4-FFF2-40B4-BE49-F238E27FC236}">
                <a16:creationId xmlns:a16="http://schemas.microsoft.com/office/drawing/2014/main" id="{E2898438-001A-4C10-870D-79C3F02D756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05879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1139">
        <p159:morph option="byObject"/>
      </p:transition>
    </mc:Choice>
    <mc:Fallback xmlns="">
      <p:transition spd="slow" advTm="211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descr="建物, 座る, コンピュータ, テーブル が含まれている画像&#10;&#10;自動的に生成された説明">
            <a:extLst>
              <a:ext uri="{FF2B5EF4-FFF2-40B4-BE49-F238E27FC236}">
                <a16:creationId xmlns:a16="http://schemas.microsoft.com/office/drawing/2014/main" id="{240C309D-D4B7-4E02-B992-4A71759B2C1D}"/>
              </a:ext>
            </a:extLst>
          </p:cNvPr>
          <p:cNvPicPr>
            <a:picLocks noGrp="1" noChangeAspect="1"/>
          </p:cNvPicPr>
          <p:nvPr>
            <p:ph idx="1"/>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356617" y="1510900"/>
            <a:ext cx="1793031" cy="4293923"/>
          </a:xfrm>
        </p:spPr>
      </p:pic>
      <p:sp>
        <p:nvSpPr>
          <p:cNvPr id="4" name="タイトル 3">
            <a:extLst>
              <a:ext uri="{FF2B5EF4-FFF2-40B4-BE49-F238E27FC236}">
                <a16:creationId xmlns:a16="http://schemas.microsoft.com/office/drawing/2014/main" id="{10F282BF-9B64-4815-BE07-3D7D72D8190D}"/>
              </a:ext>
            </a:extLst>
          </p:cNvPr>
          <p:cNvSpPr>
            <a:spLocks noGrp="1"/>
          </p:cNvSpPr>
          <p:nvPr>
            <p:ph type="title"/>
          </p:nvPr>
        </p:nvSpPr>
        <p:spPr>
          <a:xfrm>
            <a:off x="838200" y="365125"/>
            <a:ext cx="10515600" cy="1854969"/>
          </a:xfrm>
        </p:spPr>
        <p:txBody>
          <a:bodyPr>
            <a:normAutofit fontScale="90000"/>
          </a:bodyPr>
          <a:lstStyle/>
          <a:p>
            <a:pPr algn="ctr"/>
            <a:r>
              <a:rPr lang="ja-JP" altLang="en-US" dirty="0"/>
              <a:t>サービスを受けるには本人確認が必要。</a:t>
            </a:r>
            <a:br>
              <a:rPr lang="en-US" altLang="ja-JP" dirty="0"/>
            </a:br>
            <a:r>
              <a:rPr lang="ja-JP" altLang="en-US" dirty="0"/>
              <a:t>ネットでログインするとは、本人確認を行うことこと。</a:t>
            </a:r>
          </a:p>
        </p:txBody>
      </p:sp>
      <p:pic>
        <p:nvPicPr>
          <p:cNvPr id="11" name="図 10" descr="アイコン&#10;&#10;中程度の精度で自動的に生成された説明">
            <a:extLst>
              <a:ext uri="{FF2B5EF4-FFF2-40B4-BE49-F238E27FC236}">
                <a16:creationId xmlns:a16="http://schemas.microsoft.com/office/drawing/2014/main" id="{EE47F8FC-ECA5-4472-965E-59BBDCD23C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0056" y="2375825"/>
            <a:ext cx="1303734" cy="3428999"/>
          </a:xfrm>
          <a:prstGeom prst="rect">
            <a:avLst/>
          </a:prstGeom>
        </p:spPr>
      </p:pic>
      <p:sp>
        <p:nvSpPr>
          <p:cNvPr id="14" name="矢印: 右 13">
            <a:extLst>
              <a:ext uri="{FF2B5EF4-FFF2-40B4-BE49-F238E27FC236}">
                <a16:creationId xmlns:a16="http://schemas.microsoft.com/office/drawing/2014/main" id="{2EC99D19-7FBC-40B1-87C8-3D7B143574D9}"/>
              </a:ext>
            </a:extLst>
          </p:cNvPr>
          <p:cNvSpPr/>
          <p:nvPr/>
        </p:nvSpPr>
        <p:spPr>
          <a:xfrm>
            <a:off x="3797520" y="2292014"/>
            <a:ext cx="3475150" cy="2115325"/>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800" dirty="0"/>
              <a:t>免許証や個人カードによる本人確認</a:t>
            </a:r>
          </a:p>
        </p:txBody>
      </p:sp>
      <p:sp>
        <p:nvSpPr>
          <p:cNvPr id="15" name="矢印: 左 14">
            <a:extLst>
              <a:ext uri="{FF2B5EF4-FFF2-40B4-BE49-F238E27FC236}">
                <a16:creationId xmlns:a16="http://schemas.microsoft.com/office/drawing/2014/main" id="{8DA9CE12-0517-44D4-A345-AFCC7E994F22}"/>
              </a:ext>
            </a:extLst>
          </p:cNvPr>
          <p:cNvSpPr/>
          <p:nvPr/>
        </p:nvSpPr>
        <p:spPr>
          <a:xfrm>
            <a:off x="3797520" y="4479259"/>
            <a:ext cx="3475150" cy="1325564"/>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800" dirty="0"/>
              <a:t>行政サービス</a:t>
            </a:r>
          </a:p>
        </p:txBody>
      </p:sp>
      <p:sp>
        <p:nvSpPr>
          <p:cNvPr id="16" name="テキスト ボックス 15">
            <a:extLst>
              <a:ext uri="{FF2B5EF4-FFF2-40B4-BE49-F238E27FC236}">
                <a16:creationId xmlns:a16="http://schemas.microsoft.com/office/drawing/2014/main" id="{F2A06476-69E8-4F36-B9ED-655F7FE11431}"/>
              </a:ext>
            </a:extLst>
          </p:cNvPr>
          <p:cNvSpPr txBox="1"/>
          <p:nvPr/>
        </p:nvSpPr>
        <p:spPr>
          <a:xfrm>
            <a:off x="9218810" y="3182383"/>
            <a:ext cx="2698175" cy="1815882"/>
          </a:xfrm>
          <a:prstGeom prst="rect">
            <a:avLst/>
          </a:prstGeom>
          <a:noFill/>
        </p:spPr>
        <p:txBody>
          <a:bodyPr wrap="none" rtlCol="0">
            <a:spAutoFit/>
          </a:bodyPr>
          <a:lstStyle/>
          <a:p>
            <a:r>
              <a:rPr kumimoji="1" lang="ja-JP" altLang="en-US" sz="2800" dirty="0"/>
              <a:t>個人情報の保管</a:t>
            </a:r>
            <a:endParaRPr kumimoji="1" lang="en-US" altLang="ja-JP" sz="2800" dirty="0"/>
          </a:p>
          <a:p>
            <a:pPr marL="342900" indent="-342900">
              <a:buFont typeface="Arial" panose="020B0604020202020204" pitchFamily="34" charset="0"/>
              <a:buChar char="•"/>
            </a:pPr>
            <a:r>
              <a:rPr kumimoji="1" lang="ja-JP" altLang="en-US" sz="2800" dirty="0">
                <a:latin typeface="+mj-ea"/>
                <a:ea typeface="+mj-ea"/>
              </a:rPr>
              <a:t>住民票</a:t>
            </a:r>
            <a:endParaRPr kumimoji="1" lang="en-US" altLang="ja-JP" sz="2800" dirty="0">
              <a:latin typeface="+mj-ea"/>
              <a:ea typeface="+mj-ea"/>
            </a:endParaRPr>
          </a:p>
          <a:p>
            <a:pPr marL="342900" indent="-342900">
              <a:buFont typeface="Arial" panose="020B0604020202020204" pitchFamily="34" charset="0"/>
              <a:buChar char="•"/>
            </a:pPr>
            <a:r>
              <a:rPr lang="ja-JP" altLang="en-US" sz="2800" dirty="0">
                <a:latin typeface="+mj-ea"/>
                <a:ea typeface="+mj-ea"/>
              </a:rPr>
              <a:t>戸籍</a:t>
            </a:r>
            <a:endParaRPr lang="en-US" altLang="ja-JP" sz="2800" dirty="0">
              <a:latin typeface="+mj-ea"/>
              <a:ea typeface="+mj-ea"/>
            </a:endParaRPr>
          </a:p>
          <a:p>
            <a:pPr marL="342900" indent="-342900">
              <a:buFont typeface="Arial" panose="020B0604020202020204" pitchFamily="34" charset="0"/>
              <a:buChar char="•"/>
            </a:pPr>
            <a:r>
              <a:rPr kumimoji="1" lang="en-US" altLang="ja-JP" sz="2800" dirty="0">
                <a:latin typeface="+mj-ea"/>
                <a:ea typeface="+mj-ea"/>
              </a:rPr>
              <a:t>…</a:t>
            </a:r>
            <a:endParaRPr kumimoji="1" lang="ja-JP" altLang="en-US" sz="2800" dirty="0">
              <a:latin typeface="+mj-ea"/>
              <a:ea typeface="+mj-ea"/>
            </a:endParaRPr>
          </a:p>
        </p:txBody>
      </p:sp>
      <p:pic>
        <p:nvPicPr>
          <p:cNvPr id="2" name="オーディオ 1">
            <a:hlinkClick r:id="" action="ppaction://media"/>
            <a:extLst>
              <a:ext uri="{FF2B5EF4-FFF2-40B4-BE49-F238E27FC236}">
                <a16:creationId xmlns:a16="http://schemas.microsoft.com/office/drawing/2014/main" id="{5E305B50-F448-43F7-8EB7-9D3FB70ED99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64536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9120">
        <p159:morph option="byObject"/>
      </p:transition>
    </mc:Choice>
    <mc:Fallback xmlns="">
      <p:transition spd="slow" advTm="191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0F282BF-9B64-4815-BE07-3D7D72D8190D}"/>
              </a:ext>
            </a:extLst>
          </p:cNvPr>
          <p:cNvSpPr>
            <a:spLocks noGrp="1"/>
          </p:cNvSpPr>
          <p:nvPr>
            <p:ph type="title"/>
          </p:nvPr>
        </p:nvSpPr>
        <p:spPr/>
        <p:txBody>
          <a:bodyPr/>
          <a:lstStyle/>
          <a:p>
            <a:pPr algn="ctr"/>
            <a:r>
              <a:rPr lang="ja-JP" altLang="en-US" dirty="0"/>
              <a:t>アカウント＝個人ごとの口座</a:t>
            </a:r>
            <a:br>
              <a:rPr lang="en-US" altLang="ja-JP" dirty="0"/>
            </a:br>
            <a:r>
              <a:rPr lang="ja-JP" altLang="en-US" dirty="0"/>
              <a:t>ログイン＝本人確認</a:t>
            </a:r>
          </a:p>
        </p:txBody>
      </p:sp>
      <p:pic>
        <p:nvPicPr>
          <p:cNvPr id="11" name="図 10" descr="アイコン&#10;&#10;中程度の精度で自動的に生成された説明">
            <a:extLst>
              <a:ext uri="{FF2B5EF4-FFF2-40B4-BE49-F238E27FC236}">
                <a16:creationId xmlns:a16="http://schemas.microsoft.com/office/drawing/2014/main" id="{EE47F8FC-ECA5-4472-965E-59BBDCD23C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0056" y="2375825"/>
            <a:ext cx="1303734" cy="3428999"/>
          </a:xfrm>
          <a:prstGeom prst="rect">
            <a:avLst/>
          </a:prstGeom>
        </p:spPr>
      </p:pic>
      <p:sp>
        <p:nvSpPr>
          <p:cNvPr id="14" name="矢印: 右 13">
            <a:extLst>
              <a:ext uri="{FF2B5EF4-FFF2-40B4-BE49-F238E27FC236}">
                <a16:creationId xmlns:a16="http://schemas.microsoft.com/office/drawing/2014/main" id="{2EC99D19-7FBC-40B1-87C8-3D7B143574D9}"/>
              </a:ext>
            </a:extLst>
          </p:cNvPr>
          <p:cNvSpPr/>
          <p:nvPr/>
        </p:nvSpPr>
        <p:spPr>
          <a:xfrm>
            <a:off x="3756311" y="2050582"/>
            <a:ext cx="3335843" cy="11590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t>アカウントを作る</a:t>
            </a:r>
            <a:endParaRPr lang="en-US" altLang="ja-JP" sz="2800" dirty="0"/>
          </a:p>
        </p:txBody>
      </p:sp>
      <p:sp>
        <p:nvSpPr>
          <p:cNvPr id="15" name="矢印: 左 14">
            <a:extLst>
              <a:ext uri="{FF2B5EF4-FFF2-40B4-BE49-F238E27FC236}">
                <a16:creationId xmlns:a16="http://schemas.microsoft.com/office/drawing/2014/main" id="{8DA9CE12-0517-44D4-A345-AFCC7E994F22}"/>
              </a:ext>
            </a:extLst>
          </p:cNvPr>
          <p:cNvSpPr/>
          <p:nvPr/>
        </p:nvSpPr>
        <p:spPr>
          <a:xfrm>
            <a:off x="3756311" y="4886929"/>
            <a:ext cx="3335843" cy="917895"/>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800" dirty="0"/>
              <a:t>サービス</a:t>
            </a:r>
          </a:p>
        </p:txBody>
      </p:sp>
      <p:graphicFrame>
        <p:nvGraphicFramePr>
          <p:cNvPr id="6" name="図表 5">
            <a:extLst>
              <a:ext uri="{FF2B5EF4-FFF2-40B4-BE49-F238E27FC236}">
                <a16:creationId xmlns:a16="http://schemas.microsoft.com/office/drawing/2014/main" id="{7B15054A-3646-4A61-A41A-74E34680BB32}"/>
              </a:ext>
            </a:extLst>
          </p:cNvPr>
          <p:cNvGraphicFramePr/>
          <p:nvPr>
            <p:extLst>
              <p:ext uri="{D42A27DB-BD31-4B8C-83A1-F6EECF244321}">
                <p14:modId xmlns:p14="http://schemas.microsoft.com/office/powerpoint/2010/main" val="850823257"/>
              </p:ext>
            </p:extLst>
          </p:nvPr>
        </p:nvGraphicFramePr>
        <p:xfrm>
          <a:off x="7245479" y="2105132"/>
          <a:ext cx="2008561" cy="397038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テキスト ボックス 7">
            <a:extLst>
              <a:ext uri="{FF2B5EF4-FFF2-40B4-BE49-F238E27FC236}">
                <a16:creationId xmlns:a16="http://schemas.microsoft.com/office/drawing/2014/main" id="{848B485E-B641-44B7-8FF3-9FF836B30C84}"/>
              </a:ext>
            </a:extLst>
          </p:cNvPr>
          <p:cNvSpPr txBox="1"/>
          <p:nvPr/>
        </p:nvSpPr>
        <p:spPr>
          <a:xfrm>
            <a:off x="8802596" y="2937897"/>
            <a:ext cx="2767104" cy="2246769"/>
          </a:xfrm>
          <a:prstGeom prst="rect">
            <a:avLst/>
          </a:prstGeom>
          <a:noFill/>
        </p:spPr>
        <p:txBody>
          <a:bodyPr wrap="none" rtlCol="0">
            <a:spAutoFit/>
          </a:bodyPr>
          <a:lstStyle/>
          <a:p>
            <a:r>
              <a:rPr kumimoji="1" lang="ja-JP" altLang="en-US" sz="2800" dirty="0"/>
              <a:t>個人情報の保管</a:t>
            </a:r>
            <a:endParaRPr kumimoji="1" lang="en-US" altLang="ja-JP" sz="2800" dirty="0"/>
          </a:p>
          <a:p>
            <a:pPr marL="285750" indent="-285750">
              <a:buFont typeface="Arial" panose="020B0604020202020204" pitchFamily="34" charset="0"/>
              <a:buChar char="•"/>
            </a:pPr>
            <a:r>
              <a:rPr kumimoji="1" lang="ja-JP" altLang="en-US" sz="2800" dirty="0"/>
              <a:t>ＩＤ</a:t>
            </a:r>
            <a:endParaRPr kumimoji="1" lang="en-US" altLang="ja-JP" sz="2800" dirty="0"/>
          </a:p>
          <a:p>
            <a:pPr marL="285750" indent="-285750">
              <a:buFont typeface="Arial" panose="020B0604020202020204" pitchFamily="34" charset="0"/>
              <a:buChar char="•"/>
            </a:pPr>
            <a:r>
              <a:rPr lang="ja-JP" altLang="en-US" sz="2800" dirty="0"/>
              <a:t>パスワード</a:t>
            </a:r>
            <a:endParaRPr lang="en-US" altLang="ja-JP" sz="2800" dirty="0"/>
          </a:p>
          <a:p>
            <a:pPr marL="285750" indent="-285750">
              <a:buFont typeface="Arial" panose="020B0604020202020204" pitchFamily="34" charset="0"/>
              <a:buChar char="•"/>
            </a:pPr>
            <a:r>
              <a:rPr kumimoji="1" lang="ja-JP" altLang="en-US" sz="2800" dirty="0"/>
              <a:t>氏名</a:t>
            </a:r>
            <a:endParaRPr kumimoji="1" lang="en-US" altLang="ja-JP" sz="2800" dirty="0"/>
          </a:p>
          <a:p>
            <a:pPr marL="285750" indent="-285750">
              <a:buFont typeface="Arial" panose="020B0604020202020204" pitchFamily="34" charset="0"/>
              <a:buChar char="•"/>
            </a:pPr>
            <a:r>
              <a:rPr kumimoji="1" lang="ja-JP" altLang="en-US" sz="2800" dirty="0"/>
              <a:t>メールアドレス</a:t>
            </a:r>
            <a:endParaRPr kumimoji="1" lang="en-US" altLang="ja-JP" sz="2800" dirty="0"/>
          </a:p>
        </p:txBody>
      </p:sp>
      <p:sp>
        <p:nvSpPr>
          <p:cNvPr id="16" name="矢印: 右 15">
            <a:extLst>
              <a:ext uri="{FF2B5EF4-FFF2-40B4-BE49-F238E27FC236}">
                <a16:creationId xmlns:a16="http://schemas.microsoft.com/office/drawing/2014/main" id="{02BC8D1A-2EAF-4E1D-9FBF-62D95754F55C}"/>
              </a:ext>
            </a:extLst>
          </p:cNvPr>
          <p:cNvSpPr/>
          <p:nvPr/>
        </p:nvSpPr>
        <p:spPr>
          <a:xfrm>
            <a:off x="3756311" y="4315326"/>
            <a:ext cx="3335843" cy="904985"/>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t>ログイン</a:t>
            </a:r>
            <a:endParaRPr kumimoji="1" lang="ja-JP" altLang="en-US" sz="2800" dirty="0"/>
          </a:p>
        </p:txBody>
      </p:sp>
      <p:pic>
        <p:nvPicPr>
          <p:cNvPr id="9" name="オーディオ 8">
            <a:hlinkClick r:id="" action="ppaction://media"/>
            <a:extLst>
              <a:ext uri="{FF2B5EF4-FFF2-40B4-BE49-F238E27FC236}">
                <a16:creationId xmlns:a16="http://schemas.microsoft.com/office/drawing/2014/main" id="{0AAFE6AD-C727-4780-8D00-D883E163F3F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69700" y="6235700"/>
            <a:ext cx="406400" cy="406400"/>
          </a:xfrm>
          <a:prstGeom prst="rect">
            <a:avLst/>
          </a:prstGeom>
        </p:spPr>
      </p:pic>
      <p:sp>
        <p:nvSpPr>
          <p:cNvPr id="2" name="正方形/長方形 1">
            <a:extLst>
              <a:ext uri="{FF2B5EF4-FFF2-40B4-BE49-F238E27FC236}">
                <a16:creationId xmlns:a16="http://schemas.microsoft.com/office/drawing/2014/main" id="{86B3E77C-FC13-1EEC-FEEB-75249B2555DF}"/>
              </a:ext>
            </a:extLst>
          </p:cNvPr>
          <p:cNvSpPr/>
          <p:nvPr/>
        </p:nvSpPr>
        <p:spPr>
          <a:xfrm>
            <a:off x="7352120" y="2105132"/>
            <a:ext cx="1368799" cy="394082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kumimoji="1" lang="ja-JP" altLang="en-US" sz="2400" dirty="0"/>
              <a:t>サービス提供者</a:t>
            </a:r>
          </a:p>
        </p:txBody>
      </p:sp>
    </p:spTree>
    <p:extLst>
      <p:ext uri="{BB962C8B-B14F-4D97-AF65-F5344CB8AC3E}">
        <p14:creationId xmlns:p14="http://schemas.microsoft.com/office/powerpoint/2010/main" val="189327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4188">
        <p159:morph option="byObject"/>
      </p:transition>
    </mc:Choice>
    <mc:Fallback xmlns="">
      <p:transition spd="slow" advTm="241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F3FBBA-320A-130F-6535-27B05C0B639D}"/>
              </a:ext>
            </a:extLst>
          </p:cNvPr>
          <p:cNvSpPr>
            <a:spLocks noGrp="1"/>
          </p:cNvSpPr>
          <p:nvPr>
            <p:ph type="title"/>
          </p:nvPr>
        </p:nvSpPr>
        <p:spPr/>
        <p:txBody>
          <a:bodyPr/>
          <a:lstStyle/>
          <a:p>
            <a:pPr algn="ctr"/>
            <a:r>
              <a:rPr kumimoji="1" lang="ja-JP" altLang="en-US" dirty="0"/>
              <a:t>複数のアカウントを使いわける</a:t>
            </a:r>
          </a:p>
        </p:txBody>
      </p:sp>
      <p:sp>
        <p:nvSpPr>
          <p:cNvPr id="3" name="コンテンツ プレースホルダー 2">
            <a:extLst>
              <a:ext uri="{FF2B5EF4-FFF2-40B4-BE49-F238E27FC236}">
                <a16:creationId xmlns:a16="http://schemas.microsoft.com/office/drawing/2014/main" id="{2F1CC63E-E109-5230-FD89-F0723CD88325}"/>
              </a:ext>
            </a:extLst>
          </p:cNvPr>
          <p:cNvSpPr>
            <a:spLocks noGrp="1"/>
          </p:cNvSpPr>
          <p:nvPr>
            <p:ph idx="1"/>
          </p:nvPr>
        </p:nvSpPr>
        <p:spPr>
          <a:xfrm>
            <a:off x="838200" y="1825624"/>
            <a:ext cx="10515600" cy="4438697"/>
          </a:xfrm>
        </p:spPr>
        <p:txBody>
          <a:bodyPr anchor="ctr">
            <a:normAutofit/>
          </a:bodyPr>
          <a:lstStyle/>
          <a:p>
            <a:r>
              <a:rPr kumimoji="1" lang="ja-JP" altLang="en-US" dirty="0"/>
              <a:t>例えば、プライベート</a:t>
            </a:r>
            <a:r>
              <a:rPr lang="ja-JP" altLang="en-US" dirty="0"/>
              <a:t>と仕事とで、二つの</a:t>
            </a:r>
            <a:r>
              <a:rPr lang="en-US" altLang="ja-JP" dirty="0"/>
              <a:t>G</a:t>
            </a:r>
            <a:r>
              <a:rPr lang="ja-JP" altLang="en-US" dirty="0"/>
              <a:t>メールアドレスを持っているとします。</a:t>
            </a:r>
            <a:r>
              <a:rPr lang="en-US" altLang="ja-JP" dirty="0"/>
              <a:t>G</a:t>
            </a:r>
            <a:r>
              <a:rPr lang="ja-JP" altLang="en-US" dirty="0"/>
              <a:t>メールアドレスに、１つのアカウントが対応します。</a:t>
            </a:r>
            <a:endParaRPr lang="en-US" altLang="ja-JP" dirty="0"/>
          </a:p>
          <a:p>
            <a:endParaRPr lang="en-US" altLang="ja-JP" dirty="0"/>
          </a:p>
          <a:p>
            <a:r>
              <a:rPr kumimoji="1" lang="ja-JP" altLang="en-US" dirty="0"/>
              <a:t>ズームにサインイン（ログインと同じ意味）するときに、これら異なるアカウントを使い分けることで、プライベートのズームと仕事のズームを使い分けることができます。</a:t>
            </a:r>
          </a:p>
        </p:txBody>
      </p:sp>
    </p:spTree>
    <p:extLst>
      <p:ext uri="{BB962C8B-B14F-4D97-AF65-F5344CB8AC3E}">
        <p14:creationId xmlns:p14="http://schemas.microsoft.com/office/powerpoint/2010/main" val="1844396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F3FBBA-320A-130F-6535-27B05C0B639D}"/>
              </a:ext>
            </a:extLst>
          </p:cNvPr>
          <p:cNvSpPr>
            <a:spLocks noGrp="1"/>
          </p:cNvSpPr>
          <p:nvPr>
            <p:ph type="title"/>
          </p:nvPr>
        </p:nvSpPr>
        <p:spPr/>
        <p:txBody>
          <a:bodyPr/>
          <a:lstStyle/>
          <a:p>
            <a:pPr algn="ctr"/>
            <a:r>
              <a:rPr kumimoji="1" lang="ja-JP" altLang="en-US" dirty="0"/>
              <a:t>複数のアカウントを使いわける</a:t>
            </a:r>
          </a:p>
        </p:txBody>
      </p:sp>
      <p:pic>
        <p:nvPicPr>
          <p:cNvPr id="5" name="図 4" descr="テキスト が含まれている画像&#10;&#10;自動的に生成された説明">
            <a:extLst>
              <a:ext uri="{FF2B5EF4-FFF2-40B4-BE49-F238E27FC236}">
                <a16:creationId xmlns:a16="http://schemas.microsoft.com/office/drawing/2014/main" id="{8EC2172F-DABA-E90B-6D35-3E1D2D9E4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248" y="1690688"/>
            <a:ext cx="2632116" cy="4681659"/>
          </a:xfrm>
          <a:prstGeom prst="rect">
            <a:avLst/>
          </a:prstGeom>
        </p:spPr>
      </p:pic>
      <p:sp>
        <p:nvSpPr>
          <p:cNvPr id="6" name="四角形: 角を丸くする 5">
            <a:extLst>
              <a:ext uri="{FF2B5EF4-FFF2-40B4-BE49-F238E27FC236}">
                <a16:creationId xmlns:a16="http://schemas.microsoft.com/office/drawing/2014/main" id="{ADF6C0E9-C725-B5FC-54CC-107AC60AAFD4}"/>
              </a:ext>
            </a:extLst>
          </p:cNvPr>
          <p:cNvSpPr/>
          <p:nvPr/>
        </p:nvSpPr>
        <p:spPr>
          <a:xfrm>
            <a:off x="2623306" y="5790015"/>
            <a:ext cx="1269242" cy="42308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29CE9382-561D-9D56-2BA9-15D95BAFE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969" y="1690688"/>
            <a:ext cx="2542584" cy="4522407"/>
          </a:xfrm>
          <a:prstGeom prst="rect">
            <a:avLst/>
          </a:prstGeom>
        </p:spPr>
      </p:pic>
      <p:sp>
        <p:nvSpPr>
          <p:cNvPr id="9" name="四角形: 角を丸くする 8">
            <a:extLst>
              <a:ext uri="{FF2B5EF4-FFF2-40B4-BE49-F238E27FC236}">
                <a16:creationId xmlns:a16="http://schemas.microsoft.com/office/drawing/2014/main" id="{84318332-BD9D-C18B-C0AF-BA367062C412}"/>
              </a:ext>
            </a:extLst>
          </p:cNvPr>
          <p:cNvSpPr/>
          <p:nvPr/>
        </p:nvSpPr>
        <p:spPr>
          <a:xfrm>
            <a:off x="4826757" y="5125211"/>
            <a:ext cx="2215487" cy="48401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グラフィカル ユーザー インターフェイス, アプリケーション, Teams&#10;&#10;自動的に生成された説明">
            <a:extLst>
              <a:ext uri="{FF2B5EF4-FFF2-40B4-BE49-F238E27FC236}">
                <a16:creationId xmlns:a16="http://schemas.microsoft.com/office/drawing/2014/main" id="{219A5361-7A35-0BCA-BE98-115B7A65DC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2730" y="1690684"/>
            <a:ext cx="2542582" cy="4522407"/>
          </a:xfrm>
          <a:prstGeom prst="rect">
            <a:avLst/>
          </a:prstGeom>
        </p:spPr>
      </p:pic>
      <p:sp>
        <p:nvSpPr>
          <p:cNvPr id="13" name="右中かっこ 12">
            <a:extLst>
              <a:ext uri="{FF2B5EF4-FFF2-40B4-BE49-F238E27FC236}">
                <a16:creationId xmlns:a16="http://schemas.microsoft.com/office/drawing/2014/main" id="{77843AA7-16D1-166D-80FF-8B83AF92FC9B}"/>
              </a:ext>
            </a:extLst>
          </p:cNvPr>
          <p:cNvSpPr/>
          <p:nvPr/>
        </p:nvSpPr>
        <p:spPr>
          <a:xfrm>
            <a:off x="10003809" y="3630304"/>
            <a:ext cx="354842" cy="1325563"/>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B6602948-4090-8BF5-1382-8AAD3D46A814}"/>
              </a:ext>
            </a:extLst>
          </p:cNvPr>
          <p:cNvSpPr txBox="1"/>
          <p:nvPr/>
        </p:nvSpPr>
        <p:spPr>
          <a:xfrm>
            <a:off x="10564029" y="3335624"/>
            <a:ext cx="641445" cy="1815882"/>
          </a:xfrm>
          <a:prstGeom prst="rect">
            <a:avLst/>
          </a:prstGeom>
          <a:noFill/>
        </p:spPr>
        <p:txBody>
          <a:bodyPr wrap="square" rtlCol="0">
            <a:spAutoFit/>
          </a:bodyPr>
          <a:lstStyle/>
          <a:p>
            <a:r>
              <a:rPr kumimoji="1" lang="ja-JP" altLang="en-US" sz="2800" dirty="0"/>
              <a:t>使い分け</a:t>
            </a:r>
          </a:p>
        </p:txBody>
      </p:sp>
      <p:sp>
        <p:nvSpPr>
          <p:cNvPr id="15" name="矢印: 右 14">
            <a:extLst>
              <a:ext uri="{FF2B5EF4-FFF2-40B4-BE49-F238E27FC236}">
                <a16:creationId xmlns:a16="http://schemas.microsoft.com/office/drawing/2014/main" id="{98569F35-E33E-A336-2F0D-8D778F533624}"/>
              </a:ext>
            </a:extLst>
          </p:cNvPr>
          <p:cNvSpPr/>
          <p:nvPr/>
        </p:nvSpPr>
        <p:spPr>
          <a:xfrm>
            <a:off x="4121624" y="3848669"/>
            <a:ext cx="506684" cy="51861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DB029B20-2EC6-32E1-62B7-FD4BF2077F35}"/>
              </a:ext>
            </a:extLst>
          </p:cNvPr>
          <p:cNvSpPr/>
          <p:nvPr/>
        </p:nvSpPr>
        <p:spPr>
          <a:xfrm>
            <a:off x="7437483" y="3741761"/>
            <a:ext cx="506684" cy="51861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999981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C6288927-A8DF-43F6-94F9-6B357B1B6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236" y="3197396"/>
            <a:ext cx="3580740" cy="24766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5158FFF-99AE-4225-BEAB-E128450D84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7136" y="3787259"/>
            <a:ext cx="806501" cy="999607"/>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descr="時計台のある塔&#10;&#10;中程度の精度で自動的に生成された説明">
            <a:extLst>
              <a:ext uri="{FF2B5EF4-FFF2-40B4-BE49-F238E27FC236}">
                <a16:creationId xmlns:a16="http://schemas.microsoft.com/office/drawing/2014/main" id="{09B19932-6286-405E-B2D1-01D226EEC2A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628747" y="2670732"/>
            <a:ext cx="1581442" cy="1186082"/>
          </a:xfrm>
          <a:prstGeom prst="rect">
            <a:avLst/>
          </a:prstGeom>
        </p:spPr>
      </p:pic>
      <p:pic>
        <p:nvPicPr>
          <p:cNvPr id="13" name="図 12" descr="コンピューターの画面&#10;&#10;自動的に生成された説明">
            <a:extLst>
              <a:ext uri="{FF2B5EF4-FFF2-40B4-BE49-F238E27FC236}">
                <a16:creationId xmlns:a16="http://schemas.microsoft.com/office/drawing/2014/main" id="{A6548335-2266-4188-A191-A123575DE19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456254" y="2969298"/>
            <a:ext cx="1363765" cy="2397828"/>
          </a:xfrm>
          <a:prstGeom prst="rect">
            <a:avLst/>
          </a:prstGeom>
          <a:solidFill>
            <a:schemeClr val="bg1"/>
          </a:solidFill>
          <a:scene3d>
            <a:camera prst="perspectiveHeroicExtremeLeftFacing"/>
            <a:lightRig rig="threePt" dir="t"/>
          </a:scene3d>
        </p:spPr>
      </p:pic>
      <p:pic>
        <p:nvPicPr>
          <p:cNvPr id="3080" name="Picture 8" descr="電脳空間のイラスト（背景素材）">
            <a:extLst>
              <a:ext uri="{FF2B5EF4-FFF2-40B4-BE49-F238E27FC236}">
                <a16:creationId xmlns:a16="http://schemas.microsoft.com/office/drawing/2014/main" id="{D063910A-BB3B-4233-A8C0-E24296C1C6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16308" y="1403266"/>
            <a:ext cx="2166289" cy="12203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12" name="コネクタ: 曲線 11">
            <a:extLst>
              <a:ext uri="{FF2B5EF4-FFF2-40B4-BE49-F238E27FC236}">
                <a16:creationId xmlns:a16="http://schemas.microsoft.com/office/drawing/2014/main" id="{29B2CD83-9B21-4443-8F3B-E231DC7EE951}"/>
              </a:ext>
            </a:extLst>
          </p:cNvPr>
          <p:cNvCxnSpPr>
            <a:cxnSpLocks/>
            <a:stCxn id="23" idx="2"/>
            <a:endCxn id="3076" idx="0"/>
          </p:cNvCxnSpPr>
          <p:nvPr/>
        </p:nvCxnSpPr>
        <p:spPr>
          <a:xfrm rot="5400000">
            <a:off x="3923594" y="3430465"/>
            <a:ext cx="713588" cy="1"/>
          </a:xfrm>
          <a:prstGeom prst="curvedConnector3">
            <a:avLst>
              <a:gd name="adj1" fmla="val 50000"/>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5" name="コネクタ: 曲線 14">
            <a:extLst>
              <a:ext uri="{FF2B5EF4-FFF2-40B4-BE49-F238E27FC236}">
                <a16:creationId xmlns:a16="http://schemas.microsoft.com/office/drawing/2014/main" id="{99B6D07A-8D2A-47A0-890B-7BEAB3BC957F}"/>
              </a:ext>
            </a:extLst>
          </p:cNvPr>
          <p:cNvCxnSpPr>
            <a:cxnSpLocks/>
            <a:stCxn id="3076" idx="1"/>
            <a:endCxn id="37" idx="3"/>
          </p:cNvCxnSpPr>
          <p:nvPr/>
        </p:nvCxnSpPr>
        <p:spPr>
          <a:xfrm rot="10800000">
            <a:off x="2428522" y="4252593"/>
            <a:ext cx="1448614" cy="34471"/>
          </a:xfrm>
          <a:prstGeom prst="curvedConnector3">
            <a:avLst>
              <a:gd name="adj1" fmla="val 50000"/>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7" name="コネクタ: 曲線 16">
            <a:extLst>
              <a:ext uri="{FF2B5EF4-FFF2-40B4-BE49-F238E27FC236}">
                <a16:creationId xmlns:a16="http://schemas.microsoft.com/office/drawing/2014/main" id="{F8FA3553-CAA9-44B0-B76A-5EBD7FFEBC6C}"/>
              </a:ext>
            </a:extLst>
          </p:cNvPr>
          <p:cNvCxnSpPr>
            <a:cxnSpLocks/>
            <a:stCxn id="13" idx="1"/>
            <a:endCxn id="7" idx="2"/>
          </p:cNvCxnSpPr>
          <p:nvPr/>
        </p:nvCxnSpPr>
        <p:spPr>
          <a:xfrm rot="10800000">
            <a:off x="8419468" y="3856814"/>
            <a:ext cx="1036786" cy="311398"/>
          </a:xfrm>
          <a:prstGeom prst="curvedConnector2">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9" name="コネクタ: 曲線 18">
            <a:extLst>
              <a:ext uri="{FF2B5EF4-FFF2-40B4-BE49-F238E27FC236}">
                <a16:creationId xmlns:a16="http://schemas.microsoft.com/office/drawing/2014/main" id="{A59F9AFE-4D35-43CE-A024-0433A3103624}"/>
              </a:ext>
            </a:extLst>
          </p:cNvPr>
          <p:cNvCxnSpPr>
            <a:cxnSpLocks/>
            <a:stCxn id="7" idx="0"/>
            <a:endCxn id="3080" idx="3"/>
          </p:cNvCxnSpPr>
          <p:nvPr/>
        </p:nvCxnSpPr>
        <p:spPr>
          <a:xfrm rot="16200000" flipV="1">
            <a:off x="7622386" y="1873649"/>
            <a:ext cx="657295" cy="936871"/>
          </a:xfrm>
          <a:prstGeom prst="curvedConnector2">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sp>
        <p:nvSpPr>
          <p:cNvPr id="20" name="テキスト ボックス 19">
            <a:extLst>
              <a:ext uri="{FF2B5EF4-FFF2-40B4-BE49-F238E27FC236}">
                <a16:creationId xmlns:a16="http://schemas.microsoft.com/office/drawing/2014/main" id="{9A4FF050-88AE-4430-8AEB-90FA5E5B93E9}"/>
              </a:ext>
            </a:extLst>
          </p:cNvPr>
          <p:cNvSpPr txBox="1"/>
          <p:nvPr/>
        </p:nvSpPr>
        <p:spPr>
          <a:xfrm>
            <a:off x="1304506" y="5582305"/>
            <a:ext cx="4250196" cy="58477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ja-JP" altLang="en-US" sz="3200" dirty="0">
                <a:latin typeface="+mj-ea"/>
              </a:rPr>
              <a:t>ワイファイ</a:t>
            </a:r>
            <a:r>
              <a:rPr kumimoji="1" lang="ja-JP" altLang="en-US" sz="3200" dirty="0">
                <a:latin typeface="+mj-ea"/>
              </a:rPr>
              <a:t>（局所ネット）</a:t>
            </a:r>
            <a:endParaRPr kumimoji="1" lang="en-US" altLang="ja-JP" sz="3200" dirty="0">
              <a:latin typeface="+mj-ea"/>
            </a:endParaRPr>
          </a:p>
        </p:txBody>
      </p:sp>
      <p:sp>
        <p:nvSpPr>
          <p:cNvPr id="26" name="テキスト ボックス 25">
            <a:extLst>
              <a:ext uri="{FF2B5EF4-FFF2-40B4-BE49-F238E27FC236}">
                <a16:creationId xmlns:a16="http://schemas.microsoft.com/office/drawing/2014/main" id="{BD95ABE8-7DF1-406C-9B89-5D6ADF7B125B}"/>
              </a:ext>
            </a:extLst>
          </p:cNvPr>
          <p:cNvSpPr txBox="1"/>
          <p:nvPr/>
        </p:nvSpPr>
        <p:spPr>
          <a:xfrm>
            <a:off x="7834869" y="5488369"/>
            <a:ext cx="3337773"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ja-JP" altLang="en-US" sz="3200" dirty="0">
                <a:latin typeface="+mj-ea"/>
              </a:rPr>
              <a:t>広域ネット</a:t>
            </a:r>
            <a:endParaRPr lang="en-US" altLang="ja-JP" sz="3200" dirty="0">
              <a:latin typeface="+mj-ea"/>
            </a:endParaRPr>
          </a:p>
          <a:p>
            <a:pPr algn="ctr"/>
            <a:r>
              <a:rPr kumimoji="1" lang="ja-JP" altLang="en-US" sz="1600" dirty="0">
                <a:latin typeface="+mj-ea"/>
              </a:rPr>
              <a:t>ドコモ、</a:t>
            </a:r>
            <a:r>
              <a:rPr kumimoji="1" lang="en-US" altLang="ja-JP" sz="1600" dirty="0">
                <a:latin typeface="+mj-ea"/>
              </a:rPr>
              <a:t>AU</a:t>
            </a:r>
            <a:r>
              <a:rPr kumimoji="1" lang="ja-JP" altLang="en-US" sz="1600" dirty="0">
                <a:latin typeface="+mj-ea"/>
              </a:rPr>
              <a:t>、ソフトバンク、楽天など</a:t>
            </a:r>
            <a:endParaRPr kumimoji="1" lang="en-US" altLang="ja-JP" sz="1600" dirty="0">
              <a:latin typeface="+mj-ea"/>
            </a:endParaRPr>
          </a:p>
        </p:txBody>
      </p:sp>
      <p:sp>
        <p:nvSpPr>
          <p:cNvPr id="29" name="テキスト ボックス 28">
            <a:extLst>
              <a:ext uri="{FF2B5EF4-FFF2-40B4-BE49-F238E27FC236}">
                <a16:creationId xmlns:a16="http://schemas.microsoft.com/office/drawing/2014/main" id="{2C82021D-5977-4116-96EE-654BBC39BA02}"/>
              </a:ext>
            </a:extLst>
          </p:cNvPr>
          <p:cNvSpPr txBox="1"/>
          <p:nvPr/>
        </p:nvSpPr>
        <p:spPr>
          <a:xfrm>
            <a:off x="5060784" y="733569"/>
            <a:ext cx="2677336" cy="584775"/>
          </a:xfrm>
          <a:prstGeom prst="rect">
            <a:avLst/>
          </a:prstGeom>
          <a:noFill/>
        </p:spPr>
        <p:txBody>
          <a:bodyPr wrap="none" rtlCol="0">
            <a:spAutoFit/>
          </a:bodyPr>
          <a:lstStyle/>
          <a:p>
            <a:r>
              <a:rPr lang="ja-JP" altLang="en-US" sz="3200" dirty="0">
                <a:latin typeface="+mj-ea"/>
              </a:rPr>
              <a:t>インターネット</a:t>
            </a:r>
            <a:endParaRPr kumimoji="1" lang="ja-JP" altLang="en-US" sz="3200" dirty="0"/>
          </a:p>
        </p:txBody>
      </p:sp>
      <p:sp>
        <p:nvSpPr>
          <p:cNvPr id="23" name="テキスト ボックス 22">
            <a:extLst>
              <a:ext uri="{FF2B5EF4-FFF2-40B4-BE49-F238E27FC236}">
                <a16:creationId xmlns:a16="http://schemas.microsoft.com/office/drawing/2014/main" id="{D2F3AA24-319D-4526-A720-CA8A4851B2BD}"/>
              </a:ext>
            </a:extLst>
          </p:cNvPr>
          <p:cNvSpPr txBox="1"/>
          <p:nvPr/>
        </p:nvSpPr>
        <p:spPr>
          <a:xfrm>
            <a:off x="3401782" y="2704339"/>
            <a:ext cx="175721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光ケーブルなど</a:t>
            </a:r>
          </a:p>
        </p:txBody>
      </p:sp>
      <p:cxnSp>
        <p:nvCxnSpPr>
          <p:cNvPr id="28" name="コネクタ: 曲線 27">
            <a:extLst>
              <a:ext uri="{FF2B5EF4-FFF2-40B4-BE49-F238E27FC236}">
                <a16:creationId xmlns:a16="http://schemas.microsoft.com/office/drawing/2014/main" id="{1BE6D7A7-93CC-49BF-8591-62CE40344F31}"/>
              </a:ext>
            </a:extLst>
          </p:cNvPr>
          <p:cNvCxnSpPr>
            <a:cxnSpLocks/>
            <a:stCxn id="23" idx="0"/>
            <a:endCxn id="3080" idx="1"/>
          </p:cNvCxnSpPr>
          <p:nvPr/>
        </p:nvCxnSpPr>
        <p:spPr>
          <a:xfrm rot="5400000" flipH="1" flipV="1">
            <a:off x="4452897" y="1840928"/>
            <a:ext cx="690902" cy="1035920"/>
          </a:xfrm>
          <a:prstGeom prst="curvedConnector2">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pic>
        <p:nvPicPr>
          <p:cNvPr id="38" name="図 37">
            <a:extLst>
              <a:ext uri="{FF2B5EF4-FFF2-40B4-BE49-F238E27FC236}">
                <a16:creationId xmlns:a16="http://schemas.microsoft.com/office/drawing/2014/main" id="{9FA21BF1-3E2C-4AA2-941C-A1688D2DDF5E}"/>
              </a:ext>
            </a:extLst>
          </p:cNvPr>
          <p:cNvPicPr>
            <a:picLocks noChangeAspect="1"/>
          </p:cNvPicPr>
          <p:nvPr/>
        </p:nvPicPr>
        <p:blipFill>
          <a:blip r:embed="rId10"/>
          <a:stretch>
            <a:fillRect/>
          </a:stretch>
        </p:blipFill>
        <p:spPr>
          <a:xfrm>
            <a:off x="9702364" y="3632641"/>
            <a:ext cx="856191" cy="849753"/>
          </a:xfrm>
          <a:prstGeom prst="rect">
            <a:avLst/>
          </a:prstGeom>
          <a:scene3d>
            <a:camera prst="perspectiveHeroicExtremeLeftFacing"/>
            <a:lightRig rig="threePt" dir="t"/>
          </a:scene3d>
        </p:spPr>
      </p:pic>
      <p:pic>
        <p:nvPicPr>
          <p:cNvPr id="3" name="図 2" descr="コンピューターの画面&#10;&#10;自動的に生成された説明">
            <a:extLst>
              <a:ext uri="{FF2B5EF4-FFF2-40B4-BE49-F238E27FC236}">
                <a16:creationId xmlns:a16="http://schemas.microsoft.com/office/drawing/2014/main" id="{C058E1B1-A1CF-4774-B71C-5FB62D4B4F6B}"/>
              </a:ext>
            </a:extLst>
          </p:cNvPr>
          <p:cNvPicPr>
            <a:picLocks noChangeAspect="1"/>
          </p:cNvPicPr>
          <p:nvPr/>
        </p:nvPicPr>
        <p:blipFill>
          <a:blip r:embed="rId7">
            <a:alphaModFix/>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271925" y="3048993"/>
            <a:ext cx="1373226" cy="2414462"/>
          </a:xfrm>
          <a:prstGeom prst="rect">
            <a:avLst/>
          </a:prstGeom>
          <a:solidFill>
            <a:schemeClr val="bg1"/>
          </a:solidFill>
          <a:scene3d>
            <a:camera prst="perspectiveContrastingRightFacing"/>
            <a:lightRig rig="threePt" dir="t"/>
          </a:scene3d>
        </p:spPr>
      </p:pic>
      <p:pic>
        <p:nvPicPr>
          <p:cNvPr id="37" name="図 36">
            <a:extLst>
              <a:ext uri="{FF2B5EF4-FFF2-40B4-BE49-F238E27FC236}">
                <a16:creationId xmlns:a16="http://schemas.microsoft.com/office/drawing/2014/main" id="{2546482F-B70B-4779-8B42-B6C31352E9CF}"/>
              </a:ext>
            </a:extLst>
          </p:cNvPr>
          <p:cNvPicPr>
            <a:picLocks noChangeAspect="1"/>
          </p:cNvPicPr>
          <p:nvPr/>
        </p:nvPicPr>
        <p:blipFill>
          <a:blip r:embed="rId11"/>
          <a:stretch>
            <a:fillRect/>
          </a:stretch>
        </p:blipFill>
        <p:spPr>
          <a:xfrm>
            <a:off x="1482148" y="3796801"/>
            <a:ext cx="946374" cy="911581"/>
          </a:xfrm>
          <a:prstGeom prst="rect">
            <a:avLst/>
          </a:prstGeom>
          <a:scene3d>
            <a:camera prst="perspectiveContrastingRightFacing"/>
            <a:lightRig rig="threePt" dir="t"/>
          </a:scene3d>
        </p:spPr>
      </p:pic>
      <p:sp>
        <p:nvSpPr>
          <p:cNvPr id="1028" name="テキスト ボックス 1027">
            <a:extLst>
              <a:ext uri="{FF2B5EF4-FFF2-40B4-BE49-F238E27FC236}">
                <a16:creationId xmlns:a16="http://schemas.microsoft.com/office/drawing/2014/main" id="{3BF5628C-F616-4E43-9C32-938929ED0450}"/>
              </a:ext>
            </a:extLst>
          </p:cNvPr>
          <p:cNvSpPr txBox="1"/>
          <p:nvPr/>
        </p:nvSpPr>
        <p:spPr>
          <a:xfrm>
            <a:off x="9514321" y="2013437"/>
            <a:ext cx="1261884" cy="523220"/>
          </a:xfrm>
          <a:prstGeom prst="rect">
            <a:avLst/>
          </a:prstGeom>
          <a:noFill/>
        </p:spPr>
        <p:txBody>
          <a:bodyPr wrap="none" rtlCol="0">
            <a:spAutoFit/>
          </a:bodyPr>
          <a:lstStyle/>
          <a:p>
            <a:r>
              <a:rPr lang="ja-JP" altLang="en-US" sz="2800" dirty="0"/>
              <a:t>外出時</a:t>
            </a:r>
            <a:endParaRPr kumimoji="1" lang="ja-JP" altLang="en-US" sz="2800" dirty="0"/>
          </a:p>
        </p:txBody>
      </p:sp>
      <p:sp>
        <p:nvSpPr>
          <p:cNvPr id="73" name="テキスト ボックス 72">
            <a:extLst>
              <a:ext uri="{FF2B5EF4-FFF2-40B4-BE49-F238E27FC236}">
                <a16:creationId xmlns:a16="http://schemas.microsoft.com/office/drawing/2014/main" id="{F119A6E3-7629-45EE-8826-DA896930898F}"/>
              </a:ext>
            </a:extLst>
          </p:cNvPr>
          <p:cNvSpPr txBox="1"/>
          <p:nvPr/>
        </p:nvSpPr>
        <p:spPr>
          <a:xfrm>
            <a:off x="1154776" y="1691274"/>
            <a:ext cx="2547492" cy="954107"/>
          </a:xfrm>
          <a:prstGeom prst="rect">
            <a:avLst/>
          </a:prstGeom>
          <a:noFill/>
        </p:spPr>
        <p:txBody>
          <a:bodyPr wrap="none" rtlCol="0">
            <a:spAutoFit/>
          </a:bodyPr>
          <a:lstStyle/>
          <a:p>
            <a:r>
              <a:rPr lang="ja-JP" altLang="en-US" sz="2800" dirty="0"/>
              <a:t>在宅時</a:t>
            </a:r>
            <a:endParaRPr lang="en-US" altLang="ja-JP" sz="2800" dirty="0"/>
          </a:p>
          <a:p>
            <a:r>
              <a:rPr kumimoji="1" lang="ja-JP" altLang="en-US" sz="2800" dirty="0"/>
              <a:t>オフィス在席時</a:t>
            </a:r>
          </a:p>
        </p:txBody>
      </p:sp>
      <p:sp>
        <p:nvSpPr>
          <p:cNvPr id="71" name="テキスト ボックス 70">
            <a:extLst>
              <a:ext uri="{FF2B5EF4-FFF2-40B4-BE49-F238E27FC236}">
                <a16:creationId xmlns:a16="http://schemas.microsoft.com/office/drawing/2014/main" id="{E005DAC1-2664-905F-240A-ED53B6641D59}"/>
              </a:ext>
            </a:extLst>
          </p:cNvPr>
          <p:cNvSpPr txBox="1"/>
          <p:nvPr/>
        </p:nvSpPr>
        <p:spPr>
          <a:xfrm>
            <a:off x="3781993" y="4809201"/>
            <a:ext cx="105670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ルーター</a:t>
            </a:r>
          </a:p>
        </p:txBody>
      </p:sp>
      <p:sp>
        <p:nvSpPr>
          <p:cNvPr id="72" name="テキスト ボックス 71">
            <a:extLst>
              <a:ext uri="{FF2B5EF4-FFF2-40B4-BE49-F238E27FC236}">
                <a16:creationId xmlns:a16="http://schemas.microsoft.com/office/drawing/2014/main" id="{CE9FEFD7-F23B-3F2F-3D93-F572C730467B}"/>
              </a:ext>
            </a:extLst>
          </p:cNvPr>
          <p:cNvSpPr txBox="1"/>
          <p:nvPr/>
        </p:nvSpPr>
        <p:spPr>
          <a:xfrm>
            <a:off x="7315784" y="4010834"/>
            <a:ext cx="103816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４Ｇ</a:t>
            </a:r>
            <a:r>
              <a:rPr kumimoji="1" lang="en-US" altLang="ja-JP" dirty="0"/>
              <a:t>(LTE)</a:t>
            </a:r>
            <a:endParaRPr kumimoji="1" lang="ja-JP" altLang="en-US" dirty="0"/>
          </a:p>
        </p:txBody>
      </p:sp>
    </p:spTree>
    <p:extLst>
      <p:ext uri="{BB962C8B-B14F-4D97-AF65-F5344CB8AC3E}">
        <p14:creationId xmlns:p14="http://schemas.microsoft.com/office/powerpoint/2010/main" val="561054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chemeClr val="bg2">
            <a:lumMod val="9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EDB7CA-5000-B3F9-BDEA-8CCC3A9A4BBF}"/>
              </a:ext>
            </a:extLst>
          </p:cNvPr>
          <p:cNvSpPr>
            <a:spLocks noGrp="1"/>
          </p:cNvSpPr>
          <p:nvPr>
            <p:ph type="title"/>
          </p:nvPr>
        </p:nvSpPr>
        <p:spPr/>
        <p:txBody>
          <a:bodyPr/>
          <a:lstStyle/>
          <a:p>
            <a:r>
              <a:rPr kumimoji="1" lang="en-US" altLang="ja-JP" dirty="0">
                <a:latin typeface="+mj-ea"/>
              </a:rPr>
              <a:t>Audience</a:t>
            </a:r>
            <a:r>
              <a:rPr kumimoji="1" lang="ja-JP" altLang="en-US" dirty="0">
                <a:latin typeface="+mj-ea"/>
              </a:rPr>
              <a:t>分析（講師メモ）</a:t>
            </a:r>
          </a:p>
        </p:txBody>
      </p:sp>
      <p:sp>
        <p:nvSpPr>
          <p:cNvPr id="3" name="コンテンツ プレースホルダー 2">
            <a:extLst>
              <a:ext uri="{FF2B5EF4-FFF2-40B4-BE49-F238E27FC236}">
                <a16:creationId xmlns:a16="http://schemas.microsoft.com/office/drawing/2014/main" id="{217ED2C5-4F8C-A057-AD77-5E19C2CDFAE9}"/>
              </a:ext>
            </a:extLst>
          </p:cNvPr>
          <p:cNvSpPr>
            <a:spLocks noGrp="1"/>
          </p:cNvSpPr>
          <p:nvPr>
            <p:ph idx="1"/>
          </p:nvPr>
        </p:nvSpPr>
        <p:spPr/>
        <p:txBody>
          <a:bodyPr>
            <a:normAutofit/>
          </a:bodyPr>
          <a:lstStyle/>
          <a:p>
            <a:r>
              <a:rPr lang="ja-JP" altLang="en-US" dirty="0"/>
              <a:t>バックグラウンド</a:t>
            </a:r>
            <a:endParaRPr lang="en-US" altLang="ja-JP" dirty="0"/>
          </a:p>
          <a:p>
            <a:pPr lvl="1"/>
            <a:r>
              <a:rPr kumimoji="1" lang="ja-JP" altLang="en-US" dirty="0"/>
              <a:t>条件</a:t>
            </a:r>
            <a:endParaRPr kumimoji="1" lang="en-US" altLang="ja-JP" dirty="0"/>
          </a:p>
          <a:p>
            <a:pPr lvl="2"/>
            <a:r>
              <a:rPr kumimoji="1" lang="ja-JP" altLang="en-US" dirty="0"/>
              <a:t>アプリを入れられるスマホかタブレットを持っている</a:t>
            </a:r>
            <a:endParaRPr kumimoji="1" lang="en-US" altLang="ja-JP" dirty="0"/>
          </a:p>
          <a:p>
            <a:pPr lvl="2"/>
            <a:r>
              <a:rPr kumimoji="1" lang="ja-JP" altLang="en-US" dirty="0"/>
              <a:t>メールができる</a:t>
            </a:r>
            <a:endParaRPr kumimoji="1" lang="en-US" altLang="ja-JP" dirty="0"/>
          </a:p>
          <a:p>
            <a:pPr lvl="1"/>
            <a:r>
              <a:rPr kumimoji="1" lang="ja-JP" altLang="en-US" dirty="0"/>
              <a:t>聞く</a:t>
            </a:r>
            <a:endParaRPr kumimoji="1" lang="en-US" altLang="ja-JP" dirty="0"/>
          </a:p>
          <a:p>
            <a:pPr lvl="2"/>
            <a:r>
              <a:rPr lang="en-US" altLang="ja-JP" dirty="0" err="1"/>
              <a:t>Wifi</a:t>
            </a:r>
            <a:r>
              <a:rPr lang="ja-JP" altLang="en-US" dirty="0"/>
              <a:t>設定自分でできないかも、４</a:t>
            </a:r>
            <a:r>
              <a:rPr lang="en-US" altLang="ja-JP" dirty="0"/>
              <a:t>G</a:t>
            </a:r>
            <a:r>
              <a:rPr lang="ja-JP" altLang="en-US" dirty="0"/>
              <a:t>でも</a:t>
            </a:r>
            <a:r>
              <a:rPr lang="en-US" altLang="ja-JP" dirty="0"/>
              <a:t>OK</a:t>
            </a:r>
          </a:p>
          <a:p>
            <a:pPr lvl="2"/>
            <a:r>
              <a:rPr lang="ja-JP" altLang="en-US" dirty="0"/>
              <a:t>メールふだんつかっていないかも</a:t>
            </a:r>
            <a:endParaRPr lang="en-US" altLang="ja-JP" dirty="0"/>
          </a:p>
          <a:p>
            <a:r>
              <a:rPr kumimoji="1" lang="ja-JP" altLang="en-US" dirty="0"/>
              <a:t>ゴール、ニーズ</a:t>
            </a:r>
            <a:endParaRPr kumimoji="1" lang="en-US" altLang="ja-JP" dirty="0"/>
          </a:p>
          <a:p>
            <a:pPr lvl="1"/>
            <a:r>
              <a:rPr kumimoji="1" lang="en-US" altLang="ja-JP" dirty="0"/>
              <a:t>Zoom</a:t>
            </a:r>
            <a:r>
              <a:rPr kumimoji="1" lang="ja-JP" altLang="en-US" dirty="0"/>
              <a:t>に参加（話し見る）、操作、終了できる</a:t>
            </a:r>
            <a:endParaRPr kumimoji="1" lang="en-US" altLang="ja-JP" dirty="0"/>
          </a:p>
          <a:p>
            <a:pPr lvl="1"/>
            <a:r>
              <a:rPr kumimoji="1" lang="ja-JP" altLang="en-US" dirty="0"/>
              <a:t>スケジュール・開催しなくて、招待されて参加できればよい。</a:t>
            </a:r>
          </a:p>
        </p:txBody>
      </p:sp>
    </p:spTree>
    <p:extLst>
      <p:ext uri="{BB962C8B-B14F-4D97-AF65-F5344CB8AC3E}">
        <p14:creationId xmlns:p14="http://schemas.microsoft.com/office/powerpoint/2010/main" val="134327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chemeClr val="bg2">
            <a:lumMod val="9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F3B852-FC30-166E-8648-D14BF5363C9C}"/>
              </a:ext>
            </a:extLst>
          </p:cNvPr>
          <p:cNvSpPr>
            <a:spLocks noGrp="1"/>
          </p:cNvSpPr>
          <p:nvPr>
            <p:ph type="title"/>
          </p:nvPr>
        </p:nvSpPr>
        <p:spPr/>
        <p:txBody>
          <a:bodyPr/>
          <a:lstStyle/>
          <a:p>
            <a:r>
              <a:rPr kumimoji="1" lang="en-US" altLang="ja-JP" dirty="0" err="1"/>
              <a:t>TODO</a:t>
            </a:r>
            <a:r>
              <a:rPr kumimoji="1" lang="ja-JP" altLang="en-US" dirty="0"/>
              <a:t>（講師メモ）</a:t>
            </a:r>
          </a:p>
        </p:txBody>
      </p:sp>
      <p:sp>
        <p:nvSpPr>
          <p:cNvPr id="3" name="コンテンツ プレースホルダー 2">
            <a:extLst>
              <a:ext uri="{FF2B5EF4-FFF2-40B4-BE49-F238E27FC236}">
                <a16:creationId xmlns:a16="http://schemas.microsoft.com/office/drawing/2014/main" id="{EB4EF161-73A7-B3D2-CB25-966D6CA2A6E2}"/>
              </a:ext>
            </a:extLst>
          </p:cNvPr>
          <p:cNvSpPr>
            <a:spLocks noGrp="1"/>
          </p:cNvSpPr>
          <p:nvPr>
            <p:ph idx="1"/>
          </p:nvPr>
        </p:nvSpPr>
        <p:spPr/>
        <p:txBody>
          <a:bodyPr/>
          <a:lstStyle/>
          <a:p>
            <a:r>
              <a:rPr kumimoji="1" lang="en-US" altLang="ja-JP" dirty="0">
                <a:latin typeface="+mn-ea"/>
              </a:rPr>
              <a:t>iPhone</a:t>
            </a:r>
            <a:r>
              <a:rPr kumimoji="1" lang="ja-JP" altLang="en-US" dirty="0">
                <a:latin typeface="+mn-ea"/>
              </a:rPr>
              <a:t>のアプリインストールに</a:t>
            </a:r>
            <a:r>
              <a:rPr kumimoji="1" lang="en-US" altLang="ja-JP" dirty="0" err="1">
                <a:latin typeface="+mn-ea"/>
              </a:rPr>
              <a:t>AppleID</a:t>
            </a:r>
            <a:r>
              <a:rPr kumimoji="1" lang="ja-JP" altLang="en-US" dirty="0">
                <a:latin typeface="+mn-ea"/>
              </a:rPr>
              <a:t>必要だが覚えていない場合？　</a:t>
            </a:r>
            <a:r>
              <a:rPr kumimoji="1" lang="en-US" altLang="ja-JP" dirty="0">
                <a:latin typeface="+mn-ea"/>
              </a:rPr>
              <a:t>-&gt;</a:t>
            </a:r>
            <a:r>
              <a:rPr kumimoji="1" lang="ja-JP" altLang="en-US" dirty="0">
                <a:latin typeface="+mn-ea"/>
              </a:rPr>
              <a:t>　</a:t>
            </a:r>
            <a:endParaRPr kumimoji="1" lang="en-US" altLang="ja-JP" dirty="0">
              <a:latin typeface="+mn-ea"/>
            </a:endParaRPr>
          </a:p>
          <a:p>
            <a:pPr lvl="1"/>
            <a:r>
              <a:rPr kumimoji="1" lang="en-US" altLang="ja-JP" dirty="0">
                <a:latin typeface="+mn-ea"/>
                <a:hlinkClick r:id="rId2"/>
              </a:rPr>
              <a:t>https://</a:t>
            </a:r>
            <a:r>
              <a:rPr kumimoji="1" lang="en-US" altLang="ja-JP" dirty="0" err="1">
                <a:latin typeface="+mn-ea"/>
                <a:hlinkClick r:id="rId2"/>
              </a:rPr>
              <a:t>novlog.me</a:t>
            </a:r>
            <a:r>
              <a:rPr kumimoji="1" lang="en-US" altLang="ja-JP" dirty="0">
                <a:latin typeface="+mn-ea"/>
                <a:hlinkClick r:id="rId2"/>
              </a:rPr>
              <a:t>/</a:t>
            </a:r>
            <a:r>
              <a:rPr kumimoji="1" lang="en-US" altLang="ja-JP" dirty="0" err="1">
                <a:latin typeface="+mn-ea"/>
                <a:hlinkClick r:id="rId2"/>
              </a:rPr>
              <a:t>ios</a:t>
            </a:r>
            <a:r>
              <a:rPr kumimoji="1" lang="en-US" altLang="ja-JP" dirty="0">
                <a:latin typeface="+mn-ea"/>
                <a:hlinkClick r:id="rId2"/>
              </a:rPr>
              <a:t>/app-store-password/</a:t>
            </a:r>
            <a:endParaRPr kumimoji="1" lang="en-US" altLang="ja-JP" dirty="0">
              <a:latin typeface="+mn-ea"/>
            </a:endParaRPr>
          </a:p>
          <a:p>
            <a:pPr lvl="1"/>
            <a:r>
              <a:rPr kumimoji="1" lang="ja-JP" altLang="en-US" dirty="0">
                <a:latin typeface="+mn-ea"/>
              </a:rPr>
              <a:t>「設定」</a:t>
            </a:r>
            <a:r>
              <a:rPr kumimoji="1" lang="en-US" altLang="ja-JP" dirty="0">
                <a:latin typeface="+mn-ea"/>
              </a:rPr>
              <a:t>&gt;</a:t>
            </a:r>
            <a:r>
              <a:rPr kumimoji="1" lang="ja-JP" altLang="en-US" dirty="0">
                <a:latin typeface="+mn-ea"/>
              </a:rPr>
              <a:t>自分の名前</a:t>
            </a:r>
            <a:r>
              <a:rPr kumimoji="1" lang="en-US" altLang="ja-JP" dirty="0">
                <a:latin typeface="+mn-ea"/>
              </a:rPr>
              <a:t>&gt;</a:t>
            </a:r>
            <a:r>
              <a:rPr kumimoji="1" lang="ja-JP" altLang="en-US" dirty="0">
                <a:latin typeface="+mn-ea"/>
              </a:rPr>
              <a:t>メディアと購入</a:t>
            </a:r>
            <a:r>
              <a:rPr kumimoji="1" lang="en-US" altLang="ja-JP" dirty="0">
                <a:latin typeface="+mn-ea"/>
              </a:rPr>
              <a:t>&gt;</a:t>
            </a:r>
            <a:r>
              <a:rPr kumimoji="1" lang="ja-JP" altLang="en-US" dirty="0">
                <a:latin typeface="+mn-ea"/>
              </a:rPr>
              <a:t>パスワードの設定無料ダウンロードでパスワード要求しないように設定</a:t>
            </a:r>
            <a:endParaRPr kumimoji="1" lang="en-US" altLang="ja-JP" dirty="0">
              <a:latin typeface="+mn-ea"/>
            </a:endParaRPr>
          </a:p>
          <a:p>
            <a:r>
              <a:rPr lang="ja-JP" altLang="en-US" dirty="0"/>
              <a:t>楽々ホン、</a:t>
            </a:r>
            <a:r>
              <a:rPr lang="en-US" altLang="ja-JP" dirty="0" err="1"/>
              <a:t>BASIO</a:t>
            </a:r>
            <a:r>
              <a:rPr lang="ja-JP" altLang="en-US" dirty="0"/>
              <a:t>、簡単スマホでのアプリのイントール方法</a:t>
            </a:r>
            <a:endParaRPr lang="en-US" altLang="ja-JP" dirty="0"/>
          </a:p>
          <a:p>
            <a:r>
              <a:rPr kumimoji="1" lang="ja-JP" altLang="en-US" dirty="0"/>
              <a:t>ソフトキーボードの操作？</a:t>
            </a:r>
            <a:endParaRPr kumimoji="1" lang="en-US" altLang="ja-JP" dirty="0"/>
          </a:p>
          <a:p>
            <a:r>
              <a:rPr kumimoji="1" lang="ja-JP" altLang="en-US" dirty="0"/>
              <a:t>スライド印刷しておく</a:t>
            </a:r>
            <a:endParaRPr kumimoji="1" lang="en-US" altLang="ja-JP" dirty="0"/>
          </a:p>
          <a:p>
            <a:endParaRPr kumimoji="1" lang="en-US" altLang="ja-JP" dirty="0"/>
          </a:p>
        </p:txBody>
      </p:sp>
    </p:spTree>
    <p:extLst>
      <p:ext uri="{BB962C8B-B14F-4D97-AF65-F5344CB8AC3E}">
        <p14:creationId xmlns:p14="http://schemas.microsoft.com/office/powerpoint/2010/main" val="1577703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4">
            <a:extLst>
              <a:ext uri="{FF2B5EF4-FFF2-40B4-BE49-F238E27FC236}">
                <a16:creationId xmlns:a16="http://schemas.microsoft.com/office/drawing/2014/main" id="{FF0330B1-AAAC-427D-8A95-40380162B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Magnifying glass">
            <a:extLst>
              <a:ext uri="{FF2B5EF4-FFF2-40B4-BE49-F238E27FC236}">
                <a16:creationId xmlns:a16="http://schemas.microsoft.com/office/drawing/2014/main" id="{A579C710-F557-6FF0-4697-E4F4D39A17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字幕 2">
            <a:extLst>
              <a:ext uri="{FF2B5EF4-FFF2-40B4-BE49-F238E27FC236}">
                <a16:creationId xmlns:a16="http://schemas.microsoft.com/office/drawing/2014/main" id="{FB9CF501-A7D0-F2F4-E04D-C694234128BF}"/>
              </a:ext>
            </a:extLst>
          </p:cNvPr>
          <p:cNvSpPr>
            <a:spLocks noGrp="1"/>
          </p:cNvSpPr>
          <p:nvPr>
            <p:ph idx="1"/>
          </p:nvPr>
        </p:nvSpPr>
        <p:spPr>
          <a:xfrm>
            <a:off x="838200" y="1825625"/>
            <a:ext cx="10515600" cy="4351338"/>
          </a:xfrm>
        </p:spPr>
        <p:txBody>
          <a:bodyPr anchor="ctr">
            <a:normAutofit/>
          </a:bodyPr>
          <a:lstStyle/>
          <a:p>
            <a:pPr marL="0" indent="0" algn="ctr">
              <a:buNone/>
            </a:pPr>
            <a:r>
              <a:rPr lang="ja-JP" altLang="en-US" dirty="0">
                <a:latin typeface="+mn-ea"/>
              </a:rPr>
              <a:t>シニア向けにスマホ・</a:t>
            </a:r>
            <a:r>
              <a:rPr lang="en-US" altLang="ja-JP" dirty="0">
                <a:latin typeface="+mn-ea"/>
              </a:rPr>
              <a:t>PC</a:t>
            </a:r>
            <a:r>
              <a:rPr lang="ja-JP" altLang="en-US" dirty="0">
                <a:latin typeface="+mn-ea"/>
              </a:rPr>
              <a:t>よろず相談</a:t>
            </a:r>
            <a:endParaRPr lang="en-US" altLang="ja-JP" dirty="0">
              <a:latin typeface="+mn-ea"/>
            </a:endParaRPr>
          </a:p>
          <a:p>
            <a:pPr marL="0" indent="0" algn="ctr">
              <a:buNone/>
            </a:pPr>
            <a:endParaRPr lang="en-US" altLang="ja-JP" dirty="0">
              <a:latin typeface="+mn-ea"/>
            </a:endParaRPr>
          </a:p>
          <a:p>
            <a:pPr marL="0" indent="0" algn="ctr">
              <a:buNone/>
            </a:pPr>
            <a:r>
              <a:rPr lang="ja-JP" altLang="en-US" dirty="0">
                <a:latin typeface="+mn-ea"/>
              </a:rPr>
              <a:t>横浜市青葉区まち活パートナーズ　</a:t>
            </a:r>
            <a:r>
              <a:rPr lang="en-US" altLang="ja-JP" dirty="0" err="1">
                <a:latin typeface="+mn-ea"/>
              </a:rPr>
              <a:t>S8</a:t>
            </a:r>
            <a:r>
              <a:rPr lang="en-US" altLang="ja-JP" dirty="0">
                <a:latin typeface="+mn-ea"/>
              </a:rPr>
              <a:t>-2</a:t>
            </a:r>
          </a:p>
          <a:p>
            <a:pPr marL="0" indent="0" algn="ctr">
              <a:buNone/>
            </a:pPr>
            <a:r>
              <a:rPr lang="ja-JP" altLang="en-US" dirty="0">
                <a:latin typeface="+mn-ea"/>
              </a:rPr>
              <a:t>佐藤よしはる　</a:t>
            </a:r>
            <a:r>
              <a:rPr lang="en-US" altLang="ja-JP" dirty="0">
                <a:latin typeface="+mn-ea"/>
              </a:rPr>
              <a:t>https://</a:t>
            </a:r>
            <a:r>
              <a:rPr lang="en-US" altLang="ja-JP" dirty="0" err="1">
                <a:latin typeface="+mn-ea"/>
              </a:rPr>
              <a:t>yo-sato.com</a:t>
            </a:r>
            <a:r>
              <a:rPr lang="en-US" altLang="ja-JP" dirty="0">
                <a:latin typeface="+mn-ea"/>
              </a:rPr>
              <a:t>/</a:t>
            </a:r>
          </a:p>
          <a:p>
            <a:pPr marL="0" indent="0" algn="ctr">
              <a:buNone/>
            </a:pPr>
            <a:endParaRPr lang="en-US" altLang="ja-JP" dirty="0">
              <a:latin typeface="+mn-ea"/>
            </a:endParaRPr>
          </a:p>
          <a:p>
            <a:pPr marL="0" indent="0" algn="ctr">
              <a:buNone/>
            </a:pPr>
            <a:r>
              <a:rPr lang="ja-JP" altLang="en-US" sz="2000" cap="all" dirty="0"/>
              <a:t>ＮＰＯ法人 地域コミュニティハウス げんきかい</a:t>
            </a:r>
          </a:p>
          <a:p>
            <a:pPr marL="0" indent="0" algn="ctr">
              <a:buNone/>
            </a:pPr>
            <a:r>
              <a:rPr lang="ja-JP" altLang="en-US" sz="2000" dirty="0">
                <a:latin typeface="+mn-ea"/>
              </a:rPr>
              <a:t>あおばぱそこん横丁</a:t>
            </a:r>
            <a:endParaRPr lang="en-US" altLang="ja-JP" sz="2000" dirty="0">
              <a:latin typeface="+mn-ea"/>
            </a:endParaRPr>
          </a:p>
        </p:txBody>
      </p:sp>
    </p:spTree>
    <p:extLst>
      <p:ext uri="{BB962C8B-B14F-4D97-AF65-F5344CB8AC3E}">
        <p14:creationId xmlns:p14="http://schemas.microsoft.com/office/powerpoint/2010/main" val="213711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7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7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7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1000"/>
                                  </p:stCondLst>
                                  <p:iterate>
                                    <p:tmPct val="10000"/>
                                  </p:iterate>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7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C6288927-A8DF-43F6-94F9-6B357B1B6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236" y="3197396"/>
            <a:ext cx="3580740" cy="24766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5158FFF-99AE-4225-BEAB-E128450D84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7136" y="3787259"/>
            <a:ext cx="806501" cy="999607"/>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descr="時計台のある塔&#10;&#10;中程度の精度で自動的に生成された説明">
            <a:extLst>
              <a:ext uri="{FF2B5EF4-FFF2-40B4-BE49-F238E27FC236}">
                <a16:creationId xmlns:a16="http://schemas.microsoft.com/office/drawing/2014/main" id="{09B19932-6286-405E-B2D1-01D226EEC2A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628747" y="2670732"/>
            <a:ext cx="1581442" cy="1186082"/>
          </a:xfrm>
          <a:prstGeom prst="rect">
            <a:avLst/>
          </a:prstGeom>
        </p:spPr>
      </p:pic>
      <p:pic>
        <p:nvPicPr>
          <p:cNvPr id="13" name="図 12" descr="コンピューターの画面&#10;&#10;自動的に生成された説明">
            <a:extLst>
              <a:ext uri="{FF2B5EF4-FFF2-40B4-BE49-F238E27FC236}">
                <a16:creationId xmlns:a16="http://schemas.microsoft.com/office/drawing/2014/main" id="{A6548335-2266-4188-A191-A123575DE19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556310" y="3065627"/>
            <a:ext cx="1363765" cy="2397828"/>
          </a:xfrm>
          <a:prstGeom prst="rect">
            <a:avLst/>
          </a:prstGeom>
          <a:solidFill>
            <a:schemeClr val="bg1"/>
          </a:solidFill>
          <a:scene3d>
            <a:camera prst="perspectiveHeroicExtremeLeftFacing"/>
            <a:lightRig rig="threePt" dir="t"/>
          </a:scene3d>
        </p:spPr>
      </p:pic>
      <p:pic>
        <p:nvPicPr>
          <p:cNvPr id="3080" name="Picture 8" descr="電脳空間のイラスト（背景素材）">
            <a:extLst>
              <a:ext uri="{FF2B5EF4-FFF2-40B4-BE49-F238E27FC236}">
                <a16:creationId xmlns:a16="http://schemas.microsoft.com/office/drawing/2014/main" id="{D063910A-BB3B-4233-A8C0-E24296C1C6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10726" y="1436814"/>
            <a:ext cx="2166289" cy="12203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12" name="コネクタ: 曲線 11">
            <a:extLst>
              <a:ext uri="{FF2B5EF4-FFF2-40B4-BE49-F238E27FC236}">
                <a16:creationId xmlns:a16="http://schemas.microsoft.com/office/drawing/2014/main" id="{29B2CD83-9B21-4443-8F3B-E231DC7EE951}"/>
              </a:ext>
            </a:extLst>
          </p:cNvPr>
          <p:cNvCxnSpPr>
            <a:cxnSpLocks/>
            <a:stCxn id="23" idx="2"/>
            <a:endCxn id="3076" idx="0"/>
          </p:cNvCxnSpPr>
          <p:nvPr/>
        </p:nvCxnSpPr>
        <p:spPr>
          <a:xfrm rot="5400000">
            <a:off x="3923594" y="3430465"/>
            <a:ext cx="713588" cy="1"/>
          </a:xfrm>
          <a:prstGeom prst="curvedConnector3">
            <a:avLst>
              <a:gd name="adj1" fmla="val 50000"/>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5" name="コネクタ: 曲線 14">
            <a:extLst>
              <a:ext uri="{FF2B5EF4-FFF2-40B4-BE49-F238E27FC236}">
                <a16:creationId xmlns:a16="http://schemas.microsoft.com/office/drawing/2014/main" id="{99B6D07A-8D2A-47A0-890B-7BEAB3BC957F}"/>
              </a:ext>
            </a:extLst>
          </p:cNvPr>
          <p:cNvCxnSpPr>
            <a:cxnSpLocks/>
            <a:stCxn id="3076" idx="1"/>
            <a:endCxn id="37" idx="3"/>
          </p:cNvCxnSpPr>
          <p:nvPr/>
        </p:nvCxnSpPr>
        <p:spPr>
          <a:xfrm rot="10800000">
            <a:off x="2428522" y="4252593"/>
            <a:ext cx="1448614" cy="34471"/>
          </a:xfrm>
          <a:prstGeom prst="curvedConnector3">
            <a:avLst>
              <a:gd name="adj1" fmla="val 50000"/>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7" name="コネクタ: 曲線 16">
            <a:extLst>
              <a:ext uri="{FF2B5EF4-FFF2-40B4-BE49-F238E27FC236}">
                <a16:creationId xmlns:a16="http://schemas.microsoft.com/office/drawing/2014/main" id="{F8FA3553-CAA9-44B0-B76A-5EBD7FFEBC6C}"/>
              </a:ext>
            </a:extLst>
          </p:cNvPr>
          <p:cNvCxnSpPr>
            <a:cxnSpLocks/>
            <a:stCxn id="13" idx="1"/>
            <a:endCxn id="7" idx="2"/>
          </p:cNvCxnSpPr>
          <p:nvPr/>
        </p:nvCxnSpPr>
        <p:spPr>
          <a:xfrm rot="10800000">
            <a:off x="8419468" y="3856815"/>
            <a:ext cx="1136842" cy="407727"/>
          </a:xfrm>
          <a:prstGeom prst="curvedConnector2">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9" name="コネクタ: 曲線 18">
            <a:extLst>
              <a:ext uri="{FF2B5EF4-FFF2-40B4-BE49-F238E27FC236}">
                <a16:creationId xmlns:a16="http://schemas.microsoft.com/office/drawing/2014/main" id="{A59F9AFE-4D35-43CE-A024-0433A3103624}"/>
              </a:ext>
            </a:extLst>
          </p:cNvPr>
          <p:cNvCxnSpPr>
            <a:cxnSpLocks/>
            <a:stCxn id="7" idx="0"/>
            <a:endCxn id="3080" idx="6"/>
          </p:cNvCxnSpPr>
          <p:nvPr/>
        </p:nvCxnSpPr>
        <p:spPr>
          <a:xfrm rot="16200000" flipV="1">
            <a:off x="7636369" y="1887632"/>
            <a:ext cx="623747" cy="942453"/>
          </a:xfrm>
          <a:prstGeom prst="curvedConnector2">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sp>
        <p:nvSpPr>
          <p:cNvPr id="23" name="テキスト ボックス 22">
            <a:extLst>
              <a:ext uri="{FF2B5EF4-FFF2-40B4-BE49-F238E27FC236}">
                <a16:creationId xmlns:a16="http://schemas.microsoft.com/office/drawing/2014/main" id="{D2F3AA24-319D-4526-A720-CA8A4851B2BD}"/>
              </a:ext>
            </a:extLst>
          </p:cNvPr>
          <p:cNvSpPr txBox="1"/>
          <p:nvPr/>
        </p:nvSpPr>
        <p:spPr>
          <a:xfrm>
            <a:off x="3401782" y="2704339"/>
            <a:ext cx="175721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光ケーブルなど</a:t>
            </a:r>
          </a:p>
        </p:txBody>
      </p:sp>
      <p:cxnSp>
        <p:nvCxnSpPr>
          <p:cNvPr id="28" name="コネクタ: 曲線 27">
            <a:extLst>
              <a:ext uri="{FF2B5EF4-FFF2-40B4-BE49-F238E27FC236}">
                <a16:creationId xmlns:a16="http://schemas.microsoft.com/office/drawing/2014/main" id="{1BE6D7A7-93CC-49BF-8591-62CE40344F31}"/>
              </a:ext>
            </a:extLst>
          </p:cNvPr>
          <p:cNvCxnSpPr>
            <a:cxnSpLocks/>
            <a:stCxn id="23" idx="0"/>
            <a:endCxn id="3080" idx="2"/>
          </p:cNvCxnSpPr>
          <p:nvPr/>
        </p:nvCxnSpPr>
        <p:spPr>
          <a:xfrm rot="5400000" flipH="1" flipV="1">
            <a:off x="4466880" y="1860493"/>
            <a:ext cx="657354" cy="1030338"/>
          </a:xfrm>
          <a:prstGeom prst="curvedConnector2">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pic>
        <p:nvPicPr>
          <p:cNvPr id="38" name="図 37">
            <a:extLst>
              <a:ext uri="{FF2B5EF4-FFF2-40B4-BE49-F238E27FC236}">
                <a16:creationId xmlns:a16="http://schemas.microsoft.com/office/drawing/2014/main" id="{9FA21BF1-3E2C-4AA2-941C-A1688D2DDF5E}"/>
              </a:ext>
            </a:extLst>
          </p:cNvPr>
          <p:cNvPicPr>
            <a:picLocks noChangeAspect="1"/>
          </p:cNvPicPr>
          <p:nvPr/>
        </p:nvPicPr>
        <p:blipFill>
          <a:blip r:embed="rId10"/>
          <a:stretch>
            <a:fillRect/>
          </a:stretch>
        </p:blipFill>
        <p:spPr>
          <a:xfrm>
            <a:off x="9810096" y="3761064"/>
            <a:ext cx="856191" cy="849753"/>
          </a:xfrm>
          <a:prstGeom prst="rect">
            <a:avLst/>
          </a:prstGeom>
          <a:scene3d>
            <a:camera prst="perspectiveHeroicExtremeLeftFacing"/>
            <a:lightRig rig="threePt" dir="t"/>
          </a:scene3d>
        </p:spPr>
      </p:pic>
      <p:pic>
        <p:nvPicPr>
          <p:cNvPr id="3" name="図 2" descr="コンピューターの画面&#10;&#10;自動的に生成された説明">
            <a:extLst>
              <a:ext uri="{FF2B5EF4-FFF2-40B4-BE49-F238E27FC236}">
                <a16:creationId xmlns:a16="http://schemas.microsoft.com/office/drawing/2014/main" id="{C058E1B1-A1CF-4774-B71C-5FB62D4B4F6B}"/>
              </a:ext>
            </a:extLst>
          </p:cNvPr>
          <p:cNvPicPr>
            <a:picLocks noChangeAspect="1"/>
          </p:cNvPicPr>
          <p:nvPr/>
        </p:nvPicPr>
        <p:blipFill>
          <a:blip r:embed="rId7">
            <a:alphaModFix/>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271925" y="3048993"/>
            <a:ext cx="1373226" cy="2414462"/>
          </a:xfrm>
          <a:prstGeom prst="rect">
            <a:avLst/>
          </a:prstGeom>
          <a:solidFill>
            <a:schemeClr val="bg1"/>
          </a:solidFill>
          <a:scene3d>
            <a:camera prst="perspectiveContrastingRightFacing"/>
            <a:lightRig rig="threePt" dir="t"/>
          </a:scene3d>
        </p:spPr>
      </p:pic>
      <p:pic>
        <p:nvPicPr>
          <p:cNvPr id="37" name="図 36">
            <a:extLst>
              <a:ext uri="{FF2B5EF4-FFF2-40B4-BE49-F238E27FC236}">
                <a16:creationId xmlns:a16="http://schemas.microsoft.com/office/drawing/2014/main" id="{2546482F-B70B-4779-8B42-B6C31352E9CF}"/>
              </a:ext>
            </a:extLst>
          </p:cNvPr>
          <p:cNvPicPr>
            <a:picLocks noChangeAspect="1"/>
          </p:cNvPicPr>
          <p:nvPr/>
        </p:nvPicPr>
        <p:blipFill>
          <a:blip r:embed="rId11"/>
          <a:stretch>
            <a:fillRect/>
          </a:stretch>
        </p:blipFill>
        <p:spPr>
          <a:xfrm>
            <a:off x="1482148" y="3796801"/>
            <a:ext cx="946374" cy="911581"/>
          </a:xfrm>
          <a:prstGeom prst="rect">
            <a:avLst/>
          </a:prstGeom>
          <a:scene3d>
            <a:camera prst="perspectiveContrastingRightFacing"/>
            <a:lightRig rig="threePt" dir="t"/>
          </a:scene3d>
        </p:spPr>
      </p:pic>
      <p:sp>
        <p:nvSpPr>
          <p:cNvPr id="1028" name="テキスト ボックス 1027">
            <a:extLst>
              <a:ext uri="{FF2B5EF4-FFF2-40B4-BE49-F238E27FC236}">
                <a16:creationId xmlns:a16="http://schemas.microsoft.com/office/drawing/2014/main" id="{3BF5628C-F616-4E43-9C32-938929ED0450}"/>
              </a:ext>
            </a:extLst>
          </p:cNvPr>
          <p:cNvSpPr txBox="1"/>
          <p:nvPr/>
        </p:nvSpPr>
        <p:spPr>
          <a:xfrm>
            <a:off x="9514321" y="2013437"/>
            <a:ext cx="1261884" cy="523220"/>
          </a:xfrm>
          <a:prstGeom prst="rect">
            <a:avLst/>
          </a:prstGeom>
          <a:noFill/>
        </p:spPr>
        <p:txBody>
          <a:bodyPr wrap="none" rtlCol="0">
            <a:spAutoFit/>
          </a:bodyPr>
          <a:lstStyle/>
          <a:p>
            <a:r>
              <a:rPr lang="ja-JP" altLang="en-US" sz="2800" dirty="0"/>
              <a:t>外出時</a:t>
            </a:r>
            <a:endParaRPr kumimoji="1" lang="ja-JP" altLang="en-US" sz="2800" dirty="0"/>
          </a:p>
        </p:txBody>
      </p:sp>
      <p:sp>
        <p:nvSpPr>
          <p:cNvPr id="73" name="テキスト ボックス 72">
            <a:extLst>
              <a:ext uri="{FF2B5EF4-FFF2-40B4-BE49-F238E27FC236}">
                <a16:creationId xmlns:a16="http://schemas.microsoft.com/office/drawing/2014/main" id="{F119A6E3-7629-45EE-8826-DA896930898F}"/>
              </a:ext>
            </a:extLst>
          </p:cNvPr>
          <p:cNvSpPr txBox="1"/>
          <p:nvPr/>
        </p:nvSpPr>
        <p:spPr>
          <a:xfrm>
            <a:off x="1154776" y="1691274"/>
            <a:ext cx="2547492" cy="954107"/>
          </a:xfrm>
          <a:prstGeom prst="rect">
            <a:avLst/>
          </a:prstGeom>
          <a:noFill/>
        </p:spPr>
        <p:txBody>
          <a:bodyPr wrap="none" rtlCol="0">
            <a:spAutoFit/>
          </a:bodyPr>
          <a:lstStyle/>
          <a:p>
            <a:r>
              <a:rPr lang="ja-JP" altLang="en-US" sz="2800" dirty="0"/>
              <a:t>在宅時</a:t>
            </a:r>
            <a:endParaRPr lang="en-US" altLang="ja-JP" sz="2800" dirty="0"/>
          </a:p>
          <a:p>
            <a:r>
              <a:rPr kumimoji="1" lang="ja-JP" altLang="en-US" sz="2800" dirty="0"/>
              <a:t>オフィス在席時</a:t>
            </a:r>
          </a:p>
        </p:txBody>
      </p:sp>
      <p:sp>
        <p:nvSpPr>
          <p:cNvPr id="27" name="テキスト ボックス 26">
            <a:extLst>
              <a:ext uri="{FF2B5EF4-FFF2-40B4-BE49-F238E27FC236}">
                <a16:creationId xmlns:a16="http://schemas.microsoft.com/office/drawing/2014/main" id="{253DC1DF-8FF2-BE00-858D-4E6A7ED69E86}"/>
              </a:ext>
            </a:extLst>
          </p:cNvPr>
          <p:cNvSpPr txBox="1"/>
          <p:nvPr/>
        </p:nvSpPr>
        <p:spPr>
          <a:xfrm>
            <a:off x="808074" y="5514709"/>
            <a:ext cx="4956806"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ja-JP" altLang="en-US" sz="2800" dirty="0">
                <a:latin typeface="+mj-ea"/>
              </a:rPr>
              <a:t>ワイファイ</a:t>
            </a:r>
            <a:r>
              <a:rPr kumimoji="1" lang="ja-JP" altLang="en-US" sz="2800" dirty="0">
                <a:latin typeface="+mj-ea"/>
              </a:rPr>
              <a:t>（局所ネット）は、</a:t>
            </a:r>
            <a:endParaRPr kumimoji="1" lang="en-US" altLang="ja-JP" sz="2800" dirty="0">
              <a:latin typeface="+mj-ea"/>
            </a:endParaRPr>
          </a:p>
          <a:p>
            <a:pPr algn="ctr"/>
            <a:r>
              <a:rPr lang="ja-JP" altLang="en-US" sz="2800" dirty="0">
                <a:latin typeface="+mj-ea"/>
              </a:rPr>
              <a:t>定額、ほぼ使い放題</a:t>
            </a:r>
            <a:endParaRPr kumimoji="1" lang="en-US" altLang="ja-JP" sz="2800" dirty="0">
              <a:latin typeface="+mj-ea"/>
            </a:endParaRPr>
          </a:p>
        </p:txBody>
      </p:sp>
      <p:sp>
        <p:nvSpPr>
          <p:cNvPr id="30" name="テキスト ボックス 29">
            <a:extLst>
              <a:ext uri="{FF2B5EF4-FFF2-40B4-BE49-F238E27FC236}">
                <a16:creationId xmlns:a16="http://schemas.microsoft.com/office/drawing/2014/main" id="{74A3B459-7893-8FA4-3106-CC084D16EACD}"/>
              </a:ext>
            </a:extLst>
          </p:cNvPr>
          <p:cNvSpPr txBox="1"/>
          <p:nvPr/>
        </p:nvSpPr>
        <p:spPr>
          <a:xfrm>
            <a:off x="6309926" y="5533252"/>
            <a:ext cx="5562741" cy="95410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ja-JP" altLang="en-US" sz="2800" dirty="0">
                <a:latin typeface="+mj-ea"/>
              </a:rPr>
              <a:t>広域ネットは、使用量に応じた課金</a:t>
            </a:r>
            <a:endParaRPr lang="en-US" altLang="ja-JP" sz="2800" dirty="0">
              <a:latin typeface="+mj-ea"/>
            </a:endParaRPr>
          </a:p>
          <a:p>
            <a:pPr algn="ctr"/>
            <a:r>
              <a:rPr lang="ja-JP" altLang="en-US" sz="2800" dirty="0">
                <a:latin typeface="+mj-ea"/>
              </a:rPr>
              <a:t>（ギガ）制限があったりする</a:t>
            </a:r>
            <a:endParaRPr kumimoji="1" lang="ja-JP" altLang="en-US" sz="1400" dirty="0"/>
          </a:p>
        </p:txBody>
      </p:sp>
      <p:sp>
        <p:nvSpPr>
          <p:cNvPr id="24" name="テキスト ボックス 23">
            <a:extLst>
              <a:ext uri="{FF2B5EF4-FFF2-40B4-BE49-F238E27FC236}">
                <a16:creationId xmlns:a16="http://schemas.microsoft.com/office/drawing/2014/main" id="{6CE2ACC0-C09F-ED74-1ACE-3550B9A2D63F}"/>
              </a:ext>
            </a:extLst>
          </p:cNvPr>
          <p:cNvSpPr txBox="1"/>
          <p:nvPr/>
        </p:nvSpPr>
        <p:spPr>
          <a:xfrm>
            <a:off x="808074" y="468092"/>
            <a:ext cx="10761626" cy="830997"/>
          </a:xfrm>
          <a:prstGeom prst="rect">
            <a:avLst/>
          </a:prstGeom>
          <a:solidFill>
            <a:schemeClr val="bg1"/>
          </a:solidFill>
        </p:spPr>
        <p:txBody>
          <a:bodyPr wrap="square">
            <a:spAutoFit/>
          </a:bodyPr>
          <a:lstStyle/>
          <a:p>
            <a:pPr algn="ctr"/>
            <a:r>
              <a:rPr lang="ja-JP" altLang="en-US" sz="4800" dirty="0">
                <a:latin typeface="+mj-ea"/>
              </a:rPr>
              <a:t>大量の通信をやるときはワイファイで</a:t>
            </a:r>
            <a:endParaRPr lang="ja-JP" altLang="en-US" sz="4800" dirty="0"/>
          </a:p>
        </p:txBody>
      </p:sp>
      <p:sp>
        <p:nvSpPr>
          <p:cNvPr id="31" name="テキスト ボックス 30">
            <a:extLst>
              <a:ext uri="{FF2B5EF4-FFF2-40B4-BE49-F238E27FC236}">
                <a16:creationId xmlns:a16="http://schemas.microsoft.com/office/drawing/2014/main" id="{45D2EA1C-48E5-157E-7B6A-26824F9638F4}"/>
              </a:ext>
            </a:extLst>
          </p:cNvPr>
          <p:cNvSpPr txBox="1"/>
          <p:nvPr/>
        </p:nvSpPr>
        <p:spPr>
          <a:xfrm>
            <a:off x="3781993" y="4809201"/>
            <a:ext cx="105670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ルーター</a:t>
            </a:r>
          </a:p>
        </p:txBody>
      </p:sp>
      <p:sp>
        <p:nvSpPr>
          <p:cNvPr id="32" name="テキスト ボックス 31">
            <a:extLst>
              <a:ext uri="{FF2B5EF4-FFF2-40B4-BE49-F238E27FC236}">
                <a16:creationId xmlns:a16="http://schemas.microsoft.com/office/drawing/2014/main" id="{BB45C1B5-4794-6F9E-1ABC-5C7D3DD1C0B2}"/>
              </a:ext>
            </a:extLst>
          </p:cNvPr>
          <p:cNvSpPr txBox="1"/>
          <p:nvPr/>
        </p:nvSpPr>
        <p:spPr>
          <a:xfrm>
            <a:off x="7315784" y="4010834"/>
            <a:ext cx="103816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４Ｇ</a:t>
            </a:r>
            <a:r>
              <a:rPr kumimoji="1" lang="en-US" altLang="ja-JP" dirty="0"/>
              <a:t>(LTE)</a:t>
            </a:r>
            <a:endParaRPr kumimoji="1" lang="ja-JP" altLang="en-US" dirty="0"/>
          </a:p>
        </p:txBody>
      </p:sp>
    </p:spTree>
    <p:extLst>
      <p:ext uri="{BB962C8B-B14F-4D97-AF65-F5344CB8AC3E}">
        <p14:creationId xmlns:p14="http://schemas.microsoft.com/office/powerpoint/2010/main" val="1372033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797998-857F-4CA3-BE0D-F3A80F91425C}"/>
              </a:ext>
            </a:extLst>
          </p:cNvPr>
          <p:cNvSpPr>
            <a:spLocks noGrp="1"/>
          </p:cNvSpPr>
          <p:nvPr>
            <p:ph type="title"/>
          </p:nvPr>
        </p:nvSpPr>
        <p:spPr/>
        <p:txBody>
          <a:bodyPr/>
          <a:lstStyle/>
          <a:p>
            <a:pPr algn="ctr"/>
            <a:r>
              <a:rPr lang="ja-JP" altLang="en-US" dirty="0"/>
              <a:t>ワイファイ接続</a:t>
            </a:r>
            <a:br>
              <a:rPr lang="en-US" altLang="ja-JP" dirty="0"/>
            </a:br>
            <a:r>
              <a:rPr lang="ja-JP" altLang="en-US" dirty="0"/>
              <a:t>①　設定アプリを起動</a:t>
            </a:r>
          </a:p>
        </p:txBody>
      </p:sp>
      <p:sp>
        <p:nvSpPr>
          <p:cNvPr id="5" name="コンテンツ プレースホルダー 4">
            <a:extLst>
              <a:ext uri="{FF2B5EF4-FFF2-40B4-BE49-F238E27FC236}">
                <a16:creationId xmlns:a16="http://schemas.microsoft.com/office/drawing/2014/main" id="{B6A7376F-95D5-453E-819B-74F3B78E9EA3}"/>
              </a:ext>
            </a:extLst>
          </p:cNvPr>
          <p:cNvSpPr>
            <a:spLocks noGrp="1"/>
          </p:cNvSpPr>
          <p:nvPr>
            <p:ph sz="half" idx="1"/>
          </p:nvPr>
        </p:nvSpPr>
        <p:spPr/>
        <p:txBody>
          <a:bodyPr>
            <a:normAutofit/>
          </a:bodyPr>
          <a:lstStyle/>
          <a:p>
            <a:pPr marL="0" indent="0">
              <a:buNone/>
            </a:pPr>
            <a:r>
              <a:rPr lang="en-US" altLang="ja-JP" dirty="0">
                <a:latin typeface="+mn-ea"/>
              </a:rPr>
              <a:t>Android</a:t>
            </a:r>
          </a:p>
          <a:p>
            <a:pPr marL="0" indent="0">
              <a:buNone/>
            </a:pPr>
            <a:r>
              <a:rPr lang="ja-JP" altLang="en-US" dirty="0">
                <a:latin typeface="+mn-ea"/>
              </a:rPr>
              <a:t>以下のアイコンをたたき（タップし）、設定アプリを起動</a:t>
            </a: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0" indent="0">
              <a:buNone/>
            </a:pPr>
            <a:endParaRPr lang="en-US" altLang="ja-JP" dirty="0">
              <a:latin typeface="+mn-ea"/>
            </a:endParaRPr>
          </a:p>
        </p:txBody>
      </p:sp>
      <p:sp>
        <p:nvSpPr>
          <p:cNvPr id="6" name="コンテンツ プレースホルダー 5">
            <a:extLst>
              <a:ext uri="{FF2B5EF4-FFF2-40B4-BE49-F238E27FC236}">
                <a16:creationId xmlns:a16="http://schemas.microsoft.com/office/drawing/2014/main" id="{924948D7-EB39-4403-9808-871B7A78D3BF}"/>
              </a:ext>
            </a:extLst>
          </p:cNvPr>
          <p:cNvSpPr>
            <a:spLocks noGrp="1"/>
          </p:cNvSpPr>
          <p:nvPr>
            <p:ph sz="half" idx="2"/>
          </p:nvPr>
        </p:nvSpPr>
        <p:spPr/>
        <p:txBody>
          <a:bodyPr>
            <a:normAutofit/>
          </a:bodyPr>
          <a:lstStyle/>
          <a:p>
            <a:pPr marL="0" indent="0">
              <a:buNone/>
            </a:pPr>
            <a:r>
              <a:rPr lang="en-US" altLang="ja-JP" dirty="0">
                <a:latin typeface="+mn-ea"/>
              </a:rPr>
              <a:t>iPhone</a:t>
            </a:r>
          </a:p>
          <a:p>
            <a:pPr marL="0" indent="0">
              <a:buNone/>
            </a:pPr>
            <a:r>
              <a:rPr lang="ja-JP" altLang="en-US" dirty="0">
                <a:latin typeface="+mn-ea"/>
              </a:rPr>
              <a:t>以下のアイコンをたたき（タップし）、設定アプリを起動</a:t>
            </a:r>
            <a:endParaRPr lang="en-US" altLang="ja-JP" dirty="0">
              <a:latin typeface="+mn-ea"/>
            </a:endParaRPr>
          </a:p>
          <a:p>
            <a:pPr marL="0" indent="0" algn="ctr">
              <a:buNone/>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p:txBody>
      </p:sp>
      <p:pic>
        <p:nvPicPr>
          <p:cNvPr id="9218" name="Picture 2" descr="iPhoneでアプリアイコン右上の赤いバッジ（数字）を消す方法 | アプリオ">
            <a:extLst>
              <a:ext uri="{FF2B5EF4-FFF2-40B4-BE49-F238E27FC236}">
                <a16:creationId xmlns:a16="http://schemas.microsoft.com/office/drawing/2014/main" id="{5920C95B-699E-48D0-BC5A-C1EEC45FBDD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403963" y="3526765"/>
            <a:ext cx="3895069" cy="26356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182AB889-3C51-2933-6785-862ABD64081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892968" y="3196320"/>
            <a:ext cx="2078263" cy="32965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2507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0"/>
</p:tagLst>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3">
      <a:majorFont>
        <a:latin typeface="Corbel"/>
        <a:ea typeface="BIZ UDPゴシック"/>
        <a:cs typeface=""/>
      </a:majorFont>
      <a:minorFont>
        <a:latin typeface="Corbel"/>
        <a:ea typeface="BIZ UDPゴシック"/>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2377</TotalTime>
  <Words>3173</Words>
  <Application>Microsoft Office PowerPoint</Application>
  <PresentationFormat>ワイド画面</PresentationFormat>
  <Paragraphs>392</Paragraphs>
  <Slides>72</Slides>
  <Notes>15</Notes>
  <HiddenSlides>2</HiddenSlides>
  <MMClips>3</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72</vt:i4>
      </vt:variant>
    </vt:vector>
  </HeadingPairs>
  <TitlesOfParts>
    <vt:vector size="78" baseType="lpstr">
      <vt:lpstr>BIZ UDPゴシック</vt:lpstr>
      <vt:lpstr>游ゴシック</vt:lpstr>
      <vt:lpstr>Arial</vt:lpstr>
      <vt:lpstr>Calibri</vt:lpstr>
      <vt:lpstr>Corbel</vt:lpstr>
      <vt:lpstr>Office Theme</vt:lpstr>
      <vt:lpstr>まち活パートナーズによる スマホレッスンZoom編</vt:lpstr>
      <vt:lpstr>ビデオ電話やビデオ会議</vt:lpstr>
      <vt:lpstr>今日のトピック</vt:lpstr>
      <vt:lpstr>今日のトピック</vt:lpstr>
      <vt:lpstr>ワイファイ（Wifi）とは？</vt:lpstr>
      <vt:lpstr>ワイファイ</vt:lpstr>
      <vt:lpstr>PowerPoint プレゼンテーション</vt:lpstr>
      <vt:lpstr>PowerPoint プレゼンテーション</vt:lpstr>
      <vt:lpstr>ワイファイ接続 ①　設定アプリを起動</vt:lpstr>
      <vt:lpstr>ワイファイ接続 ②　ワイファイ(Wifi)設定に入る</vt:lpstr>
      <vt:lpstr>ワイファイ接続 ③　ワイファイ(Wifi)をオンにする</vt:lpstr>
      <vt:lpstr>ワイファイ接続 ④　つなぐネットを選び、パスワード入力</vt:lpstr>
      <vt:lpstr>ワイファイ接続練習</vt:lpstr>
      <vt:lpstr>今日のトピック</vt:lpstr>
      <vt:lpstr>アプリのインストールとは？</vt:lpstr>
      <vt:lpstr>アプリとは？</vt:lpstr>
      <vt:lpstr>インストール（install）とは？</vt:lpstr>
      <vt:lpstr>ズームのインストール ①　アプリストアの起動</vt:lpstr>
      <vt:lpstr>ズームのインストール ②　ズームの検索</vt:lpstr>
      <vt:lpstr>ズームのインストール ③　ズームのインストール</vt:lpstr>
      <vt:lpstr>ズームのインストール ④　確認</vt:lpstr>
      <vt:lpstr>インストール練習</vt:lpstr>
      <vt:lpstr>休憩</vt:lpstr>
      <vt:lpstr>今日のトピック</vt:lpstr>
      <vt:lpstr>招待メールを開いてください</vt:lpstr>
      <vt:lpstr>ミーティング参加には二つの方法がある</vt:lpstr>
      <vt:lpstr>方法１：　リンクから（Android） ①　入室</vt:lpstr>
      <vt:lpstr>方法１：　リンクから(iPhone) ①　入室</vt:lpstr>
      <vt:lpstr>方法１：リンクから（２回目以降） ①　入室</vt:lpstr>
      <vt:lpstr>②　会議中の画面構成と操作 (AndroidもiPhoneも同じ)</vt:lpstr>
      <vt:lpstr>②　会議中の画面構成と操作 マイクのスイッチ</vt:lpstr>
      <vt:lpstr>②　会議中の画面構成と操作 ビデオカメラのスイッチ</vt:lpstr>
      <vt:lpstr>②　会議中の画面構成と操作 スピーカーとカメラ選択</vt:lpstr>
      <vt:lpstr>③　終了</vt:lpstr>
      <vt:lpstr>リンクから参加する練習</vt:lpstr>
      <vt:lpstr>方法２：　アプリから ①　入室：　起動と参加</vt:lpstr>
      <vt:lpstr>方法２：　アプリから ①　入室：　ミーティングＩＤを入力</vt:lpstr>
      <vt:lpstr>方法２：　アプリから ①　入室：　パスコードを入力</vt:lpstr>
      <vt:lpstr>アプリから参加する練習</vt:lpstr>
      <vt:lpstr>今日やること</vt:lpstr>
      <vt:lpstr>いろいろやってみよう</vt:lpstr>
      <vt:lpstr>参加者のビデオ一覧</vt:lpstr>
      <vt:lpstr>名前を変えてみよう</vt:lpstr>
      <vt:lpstr>名前を変えてみよう</vt:lpstr>
      <vt:lpstr>名前を変えてみよう</vt:lpstr>
      <vt:lpstr>名前の変更練習</vt:lpstr>
      <vt:lpstr>拍手や挙手で反応してみる</vt:lpstr>
      <vt:lpstr>拍手や挙手で反応してみる</vt:lpstr>
      <vt:lpstr>拍手や挙手で反応してみる</vt:lpstr>
      <vt:lpstr>拍手や挙手で反応してみる</vt:lpstr>
      <vt:lpstr>自己紹介：マイクコントロールと拍手の練習</vt:lpstr>
      <vt:lpstr>背景を変えてみよう</vt:lpstr>
      <vt:lpstr>背景を変えてみよう</vt:lpstr>
      <vt:lpstr>背景を変えてみよう</vt:lpstr>
      <vt:lpstr>背景を変えてみよう</vt:lpstr>
      <vt:lpstr>背景を変えてみよう</vt:lpstr>
      <vt:lpstr>背景を変えてみよう</vt:lpstr>
      <vt:lpstr>背景を変えてみる</vt:lpstr>
      <vt:lpstr>補足（資料のみ）</vt:lpstr>
      <vt:lpstr>補足</vt:lpstr>
      <vt:lpstr>ユーザ登録すると、主催者になれる</vt:lpstr>
      <vt:lpstr>主催者だとこの画面</vt:lpstr>
      <vt:lpstr>Zoomを無償で利用できる範囲</vt:lpstr>
      <vt:lpstr>複数のアカウントを使いわける</vt:lpstr>
      <vt:lpstr>アカウントとは銀行の口座みたいなもの。 ネットアカウントでは、個人情報を預ける。</vt:lpstr>
      <vt:lpstr>サービスを受けるには本人確認が必要。 ネットでログインするとは、本人確認を行うことこと。</vt:lpstr>
      <vt:lpstr>アカウント＝個人ごとの口座 ログイン＝本人確認</vt:lpstr>
      <vt:lpstr>複数のアカウントを使いわける</vt:lpstr>
      <vt:lpstr>複数のアカウントを使いわける</vt:lpstr>
      <vt:lpstr>Audience分析（講師メモ）</vt:lpstr>
      <vt:lpstr>TODO（講師メモ）</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スマホでＺｏｏｍにチャレンジ！</dc:title>
  <dc:creator>佐藤 良治</dc:creator>
  <cp:lastModifiedBy>佐藤 良治</cp:lastModifiedBy>
  <cp:revision>55</cp:revision>
  <dcterms:created xsi:type="dcterms:W3CDTF">2022-06-05T01:46:09Z</dcterms:created>
  <dcterms:modified xsi:type="dcterms:W3CDTF">2022-06-12T22:14:06Z</dcterms:modified>
</cp:coreProperties>
</file>